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03" r:id="rId2"/>
    <p:sldMasterId id="2147483714" r:id="rId3"/>
    <p:sldMasterId id="2147483725" r:id="rId4"/>
    <p:sldMasterId id="2147483736" r:id="rId5"/>
  </p:sldMasterIdLst>
  <p:notesMasterIdLst>
    <p:notesMasterId r:id="rId15"/>
  </p:notesMasterIdLst>
  <p:handoutMasterIdLst>
    <p:handoutMasterId r:id="rId16"/>
  </p:handoutMasterIdLst>
  <p:sldIdLst>
    <p:sldId id="275" r:id="rId6"/>
    <p:sldId id="277" r:id="rId7"/>
    <p:sldId id="278" r:id="rId8"/>
    <p:sldId id="288" r:id="rId9"/>
    <p:sldId id="279" r:id="rId10"/>
    <p:sldId id="283" r:id="rId11"/>
    <p:sldId id="284" r:id="rId12"/>
    <p:sldId id="287" r:id="rId13"/>
    <p:sldId id="281" r:id="rId14"/>
  </p:sldIdLst>
  <p:sldSz cx="9144000" cy="6858000" type="screen4x3"/>
  <p:notesSz cx="7102475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B3E1044-E28E-45C8-81C3-9AC9EF8382E6}">
          <p14:sldIdLst>
            <p14:sldId id="275"/>
            <p14:sldId id="277"/>
            <p14:sldId id="278"/>
            <p14:sldId id="288"/>
            <p14:sldId id="279"/>
            <p14:sldId id="283"/>
            <p14:sldId id="284"/>
            <p14:sldId id="287"/>
            <p14:sldId id="281"/>
          </p14:sldIdLst>
        </p14:section>
        <p14:section name="Untitled Section" id="{21E145DC-41D6-417B-AA41-3E311548A80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0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46464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50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490" y="-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4" y="2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106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4" y="9721106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37C9927C-4D79-43B2-843F-36BC3422942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953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4" y="2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2127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1"/>
            <a:ext cx="5681980" cy="46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</a:p>
        </p:txBody>
      </p:sp>
      <p:sp>
        <p:nvSpPr>
          <p:cNvPr id="283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83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4" y="9721106"/>
            <a:ext cx="3077739" cy="51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7" tIns="47699" rIns="95397" bIns="47699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B924307B-8A99-4042-B657-C7FAA369C9D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36354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 noChangeAspect="1"/>
          </p:cNvGrpSpPr>
          <p:nvPr userDrawn="1"/>
        </p:nvGrpSpPr>
        <p:grpSpPr bwMode="auto">
          <a:xfrm>
            <a:off x="2484438" y="2000250"/>
            <a:ext cx="4105275" cy="1192213"/>
            <a:chOff x="1474" y="1434"/>
            <a:chExt cx="2752" cy="800"/>
          </a:xfrm>
        </p:grpSpPr>
        <p:sp>
          <p:nvSpPr>
            <p:cNvPr id="5" name="AutoShape 19"/>
            <p:cNvSpPr>
              <a:spLocks noChangeAspect="1" noChangeArrowheads="1"/>
            </p:cNvSpPr>
            <p:nvPr userDrawn="1"/>
          </p:nvSpPr>
          <p:spPr bwMode="auto">
            <a:xfrm>
              <a:off x="1474" y="1434"/>
              <a:ext cx="2752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>
                <a:latin typeface="+mn-lt"/>
              </a:endParaRPr>
            </a:p>
          </p:txBody>
        </p:sp>
        <p:sp>
          <p:nvSpPr>
            <p:cNvPr id="6" name="Rectangle 20"/>
            <p:cNvSpPr>
              <a:spLocks noChangeArrowheads="1"/>
            </p:cNvSpPr>
            <p:nvPr userDrawn="1"/>
          </p:nvSpPr>
          <p:spPr bwMode="auto">
            <a:xfrm>
              <a:off x="1474" y="1434"/>
              <a:ext cx="2752" cy="8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 userDrawn="1"/>
          </p:nvSpPr>
          <p:spPr bwMode="auto">
            <a:xfrm>
              <a:off x="2291" y="1487"/>
              <a:ext cx="1926" cy="630"/>
            </a:xfrm>
            <a:custGeom>
              <a:avLst/>
              <a:gdLst/>
              <a:ahLst/>
              <a:cxnLst>
                <a:cxn ang="0">
                  <a:pos x="2325" y="1110"/>
                </a:cxn>
                <a:cxn ang="0">
                  <a:pos x="2363" y="866"/>
                </a:cxn>
                <a:cxn ang="0">
                  <a:pos x="1047" y="863"/>
                </a:cxn>
                <a:cxn ang="0">
                  <a:pos x="3827" y="1142"/>
                </a:cxn>
                <a:cxn ang="0">
                  <a:pos x="3053" y="1065"/>
                </a:cxn>
                <a:cxn ang="0">
                  <a:pos x="3127" y="1137"/>
                </a:cxn>
                <a:cxn ang="0">
                  <a:pos x="608" y="835"/>
                </a:cxn>
                <a:cxn ang="0">
                  <a:pos x="1876" y="1260"/>
                </a:cxn>
                <a:cxn ang="0">
                  <a:pos x="738" y="830"/>
                </a:cxn>
                <a:cxn ang="0">
                  <a:pos x="3314" y="1142"/>
                </a:cxn>
                <a:cxn ang="0">
                  <a:pos x="2448" y="915"/>
                </a:cxn>
                <a:cxn ang="0">
                  <a:pos x="2239" y="1062"/>
                </a:cxn>
                <a:cxn ang="0">
                  <a:pos x="1507" y="883"/>
                </a:cxn>
                <a:cxn ang="0">
                  <a:pos x="1504" y="1000"/>
                </a:cxn>
                <a:cxn ang="0">
                  <a:pos x="1382" y="1100"/>
                </a:cxn>
                <a:cxn ang="0">
                  <a:pos x="1369" y="950"/>
                </a:cxn>
                <a:cxn ang="0">
                  <a:pos x="1240" y="925"/>
                </a:cxn>
                <a:cxn ang="0">
                  <a:pos x="1130" y="885"/>
                </a:cxn>
                <a:cxn ang="0">
                  <a:pos x="1140" y="1080"/>
                </a:cxn>
                <a:cxn ang="0">
                  <a:pos x="949" y="916"/>
                </a:cxn>
                <a:cxn ang="0">
                  <a:pos x="498" y="911"/>
                </a:cxn>
                <a:cxn ang="0">
                  <a:pos x="426" y="841"/>
                </a:cxn>
                <a:cxn ang="0">
                  <a:pos x="1814" y="1108"/>
                </a:cxn>
                <a:cxn ang="0">
                  <a:pos x="1712" y="728"/>
                </a:cxn>
                <a:cxn ang="0">
                  <a:pos x="1604" y="706"/>
                </a:cxn>
                <a:cxn ang="0">
                  <a:pos x="2778" y="693"/>
                </a:cxn>
                <a:cxn ang="0">
                  <a:pos x="85" y="1072"/>
                </a:cxn>
                <a:cxn ang="0">
                  <a:pos x="273" y="1042"/>
                </a:cxn>
                <a:cxn ang="0">
                  <a:pos x="28" y="693"/>
                </a:cxn>
                <a:cxn ang="0">
                  <a:pos x="2563" y="1142"/>
                </a:cxn>
                <a:cxn ang="0">
                  <a:pos x="3479" y="966"/>
                </a:cxn>
                <a:cxn ang="0">
                  <a:pos x="2086" y="234"/>
                </a:cxn>
                <a:cxn ang="0">
                  <a:pos x="2186" y="204"/>
                </a:cxn>
                <a:cxn ang="0">
                  <a:pos x="2857" y="411"/>
                </a:cxn>
                <a:cxn ang="0">
                  <a:pos x="2953" y="219"/>
                </a:cxn>
                <a:cxn ang="0">
                  <a:pos x="1821" y="393"/>
                </a:cxn>
                <a:cxn ang="0">
                  <a:pos x="1938" y="237"/>
                </a:cxn>
                <a:cxn ang="0">
                  <a:pos x="1667" y="161"/>
                </a:cxn>
                <a:cxn ang="0">
                  <a:pos x="822" y="469"/>
                </a:cxn>
                <a:cxn ang="0">
                  <a:pos x="275" y="391"/>
                </a:cxn>
                <a:cxn ang="0">
                  <a:pos x="348" y="463"/>
                </a:cxn>
                <a:cxn ang="0">
                  <a:pos x="1387" y="543"/>
                </a:cxn>
                <a:cxn ang="0">
                  <a:pos x="1374" y="473"/>
                </a:cxn>
                <a:cxn ang="0">
                  <a:pos x="2980" y="441"/>
                </a:cxn>
                <a:cxn ang="0">
                  <a:pos x="2830" y="187"/>
                </a:cxn>
                <a:cxn ang="0">
                  <a:pos x="2465" y="214"/>
                </a:cxn>
                <a:cxn ang="0">
                  <a:pos x="2556" y="459"/>
                </a:cxn>
                <a:cxn ang="0">
                  <a:pos x="2553" y="379"/>
                </a:cxn>
                <a:cxn ang="0">
                  <a:pos x="2481" y="157"/>
                </a:cxn>
                <a:cxn ang="0">
                  <a:pos x="2206" y="451"/>
                </a:cxn>
                <a:cxn ang="0">
                  <a:pos x="2159" y="154"/>
                </a:cxn>
                <a:cxn ang="0">
                  <a:pos x="1906" y="471"/>
                </a:cxn>
                <a:cxn ang="0">
                  <a:pos x="1851" y="157"/>
                </a:cxn>
                <a:cxn ang="0">
                  <a:pos x="1032" y="191"/>
                </a:cxn>
                <a:cxn ang="0">
                  <a:pos x="613" y="154"/>
                </a:cxn>
                <a:cxn ang="0">
                  <a:pos x="613" y="154"/>
                </a:cxn>
                <a:cxn ang="0">
                  <a:pos x="2750" y="471"/>
                </a:cxn>
                <a:cxn ang="0">
                  <a:pos x="2338" y="32"/>
                </a:cxn>
                <a:cxn ang="0">
                  <a:pos x="1687" y="32"/>
                </a:cxn>
                <a:cxn ang="0">
                  <a:pos x="0" y="19"/>
                </a:cxn>
              </a:cxnLst>
              <a:rect l="0" t="0" r="r" b="b"/>
              <a:pathLst>
                <a:path w="3857" h="1260">
                  <a:moveTo>
                    <a:pt x="2343" y="863"/>
                  </a:moveTo>
                  <a:lnTo>
                    <a:pt x="2325" y="866"/>
                  </a:lnTo>
                  <a:lnTo>
                    <a:pt x="2308" y="876"/>
                  </a:lnTo>
                  <a:lnTo>
                    <a:pt x="2295" y="891"/>
                  </a:lnTo>
                  <a:lnTo>
                    <a:pt x="2285" y="910"/>
                  </a:lnTo>
                  <a:lnTo>
                    <a:pt x="2278" y="933"/>
                  </a:lnTo>
                  <a:lnTo>
                    <a:pt x="2275" y="960"/>
                  </a:lnTo>
                  <a:lnTo>
                    <a:pt x="2273" y="988"/>
                  </a:lnTo>
                  <a:lnTo>
                    <a:pt x="2275" y="1016"/>
                  </a:lnTo>
                  <a:lnTo>
                    <a:pt x="2278" y="1043"/>
                  </a:lnTo>
                  <a:lnTo>
                    <a:pt x="2286" y="1067"/>
                  </a:lnTo>
                  <a:lnTo>
                    <a:pt x="2296" y="1085"/>
                  </a:lnTo>
                  <a:lnTo>
                    <a:pt x="2308" y="1100"/>
                  </a:lnTo>
                  <a:lnTo>
                    <a:pt x="2325" y="1110"/>
                  </a:lnTo>
                  <a:lnTo>
                    <a:pt x="2343" y="1113"/>
                  </a:lnTo>
                  <a:lnTo>
                    <a:pt x="2363" y="1110"/>
                  </a:lnTo>
                  <a:lnTo>
                    <a:pt x="2380" y="1100"/>
                  </a:lnTo>
                  <a:lnTo>
                    <a:pt x="2393" y="1087"/>
                  </a:lnTo>
                  <a:lnTo>
                    <a:pt x="2403" y="1067"/>
                  </a:lnTo>
                  <a:lnTo>
                    <a:pt x="2411" y="1043"/>
                  </a:lnTo>
                  <a:lnTo>
                    <a:pt x="2415" y="1016"/>
                  </a:lnTo>
                  <a:lnTo>
                    <a:pt x="2416" y="988"/>
                  </a:lnTo>
                  <a:lnTo>
                    <a:pt x="2415" y="960"/>
                  </a:lnTo>
                  <a:lnTo>
                    <a:pt x="2410" y="935"/>
                  </a:lnTo>
                  <a:lnTo>
                    <a:pt x="2403" y="911"/>
                  </a:lnTo>
                  <a:lnTo>
                    <a:pt x="2391" y="891"/>
                  </a:lnTo>
                  <a:lnTo>
                    <a:pt x="2378" y="876"/>
                  </a:lnTo>
                  <a:lnTo>
                    <a:pt x="2363" y="866"/>
                  </a:lnTo>
                  <a:lnTo>
                    <a:pt x="2343" y="863"/>
                  </a:lnTo>
                  <a:close/>
                  <a:moveTo>
                    <a:pt x="1047" y="863"/>
                  </a:moveTo>
                  <a:lnTo>
                    <a:pt x="1027" y="868"/>
                  </a:lnTo>
                  <a:lnTo>
                    <a:pt x="1009" y="881"/>
                  </a:lnTo>
                  <a:lnTo>
                    <a:pt x="995" y="903"/>
                  </a:lnTo>
                  <a:lnTo>
                    <a:pt x="985" y="931"/>
                  </a:lnTo>
                  <a:lnTo>
                    <a:pt x="980" y="965"/>
                  </a:lnTo>
                  <a:lnTo>
                    <a:pt x="1105" y="965"/>
                  </a:lnTo>
                  <a:lnTo>
                    <a:pt x="1104" y="936"/>
                  </a:lnTo>
                  <a:lnTo>
                    <a:pt x="1097" y="911"/>
                  </a:lnTo>
                  <a:lnTo>
                    <a:pt x="1089" y="891"/>
                  </a:lnTo>
                  <a:lnTo>
                    <a:pt x="1079" y="876"/>
                  </a:lnTo>
                  <a:lnTo>
                    <a:pt x="1064" y="866"/>
                  </a:lnTo>
                  <a:lnTo>
                    <a:pt x="1047" y="863"/>
                  </a:lnTo>
                  <a:close/>
                  <a:moveTo>
                    <a:pt x="3666" y="835"/>
                  </a:moveTo>
                  <a:lnTo>
                    <a:pt x="3706" y="835"/>
                  </a:lnTo>
                  <a:lnTo>
                    <a:pt x="3706" y="1065"/>
                  </a:lnTo>
                  <a:lnTo>
                    <a:pt x="3709" y="1085"/>
                  </a:lnTo>
                  <a:lnTo>
                    <a:pt x="3716" y="1100"/>
                  </a:lnTo>
                  <a:lnTo>
                    <a:pt x="3729" y="1108"/>
                  </a:lnTo>
                  <a:lnTo>
                    <a:pt x="3746" y="1112"/>
                  </a:lnTo>
                  <a:lnTo>
                    <a:pt x="3767" y="1107"/>
                  </a:lnTo>
                  <a:lnTo>
                    <a:pt x="3792" y="1093"/>
                  </a:lnTo>
                  <a:lnTo>
                    <a:pt x="3817" y="1070"/>
                  </a:lnTo>
                  <a:lnTo>
                    <a:pt x="3817" y="835"/>
                  </a:lnTo>
                  <a:lnTo>
                    <a:pt x="3857" y="835"/>
                  </a:lnTo>
                  <a:lnTo>
                    <a:pt x="3857" y="1142"/>
                  </a:lnTo>
                  <a:lnTo>
                    <a:pt x="3827" y="1142"/>
                  </a:lnTo>
                  <a:lnTo>
                    <a:pt x="3822" y="1103"/>
                  </a:lnTo>
                  <a:lnTo>
                    <a:pt x="3801" y="1122"/>
                  </a:lnTo>
                  <a:lnTo>
                    <a:pt x="3779" y="1137"/>
                  </a:lnTo>
                  <a:lnTo>
                    <a:pt x="3757" y="1145"/>
                  </a:lnTo>
                  <a:lnTo>
                    <a:pt x="3736" y="1148"/>
                  </a:lnTo>
                  <a:lnTo>
                    <a:pt x="3711" y="1145"/>
                  </a:lnTo>
                  <a:lnTo>
                    <a:pt x="3691" y="1137"/>
                  </a:lnTo>
                  <a:lnTo>
                    <a:pt x="3677" y="1122"/>
                  </a:lnTo>
                  <a:lnTo>
                    <a:pt x="3669" y="1100"/>
                  </a:lnTo>
                  <a:lnTo>
                    <a:pt x="3666" y="1073"/>
                  </a:lnTo>
                  <a:lnTo>
                    <a:pt x="3666" y="835"/>
                  </a:lnTo>
                  <a:close/>
                  <a:moveTo>
                    <a:pt x="3013" y="835"/>
                  </a:moveTo>
                  <a:lnTo>
                    <a:pt x="3053" y="835"/>
                  </a:lnTo>
                  <a:lnTo>
                    <a:pt x="3053" y="1065"/>
                  </a:lnTo>
                  <a:lnTo>
                    <a:pt x="3057" y="1085"/>
                  </a:lnTo>
                  <a:lnTo>
                    <a:pt x="3063" y="1100"/>
                  </a:lnTo>
                  <a:lnTo>
                    <a:pt x="3077" y="1108"/>
                  </a:lnTo>
                  <a:lnTo>
                    <a:pt x="3093" y="1112"/>
                  </a:lnTo>
                  <a:lnTo>
                    <a:pt x="3115" y="1107"/>
                  </a:lnTo>
                  <a:lnTo>
                    <a:pt x="3140" y="1093"/>
                  </a:lnTo>
                  <a:lnTo>
                    <a:pt x="3165" y="1070"/>
                  </a:lnTo>
                  <a:lnTo>
                    <a:pt x="3165" y="835"/>
                  </a:lnTo>
                  <a:lnTo>
                    <a:pt x="3207" y="835"/>
                  </a:lnTo>
                  <a:lnTo>
                    <a:pt x="3207" y="1142"/>
                  </a:lnTo>
                  <a:lnTo>
                    <a:pt x="3175" y="1142"/>
                  </a:lnTo>
                  <a:lnTo>
                    <a:pt x="3170" y="1103"/>
                  </a:lnTo>
                  <a:lnTo>
                    <a:pt x="3148" y="1122"/>
                  </a:lnTo>
                  <a:lnTo>
                    <a:pt x="3127" y="1137"/>
                  </a:lnTo>
                  <a:lnTo>
                    <a:pt x="3105" y="1145"/>
                  </a:lnTo>
                  <a:lnTo>
                    <a:pt x="3083" y="1148"/>
                  </a:lnTo>
                  <a:lnTo>
                    <a:pt x="3058" y="1145"/>
                  </a:lnTo>
                  <a:lnTo>
                    <a:pt x="3040" y="1137"/>
                  </a:lnTo>
                  <a:lnTo>
                    <a:pt x="3025" y="1122"/>
                  </a:lnTo>
                  <a:lnTo>
                    <a:pt x="3017" y="1100"/>
                  </a:lnTo>
                  <a:lnTo>
                    <a:pt x="3013" y="1073"/>
                  </a:lnTo>
                  <a:lnTo>
                    <a:pt x="3013" y="835"/>
                  </a:lnTo>
                  <a:close/>
                  <a:moveTo>
                    <a:pt x="1584" y="835"/>
                  </a:moveTo>
                  <a:lnTo>
                    <a:pt x="1626" y="835"/>
                  </a:lnTo>
                  <a:lnTo>
                    <a:pt x="1626" y="1142"/>
                  </a:lnTo>
                  <a:lnTo>
                    <a:pt x="1584" y="1142"/>
                  </a:lnTo>
                  <a:lnTo>
                    <a:pt x="1584" y="835"/>
                  </a:lnTo>
                  <a:close/>
                  <a:moveTo>
                    <a:pt x="608" y="835"/>
                  </a:moveTo>
                  <a:lnTo>
                    <a:pt x="650" y="835"/>
                  </a:lnTo>
                  <a:lnTo>
                    <a:pt x="650" y="1142"/>
                  </a:lnTo>
                  <a:lnTo>
                    <a:pt x="608" y="1142"/>
                  </a:lnTo>
                  <a:lnTo>
                    <a:pt x="608" y="835"/>
                  </a:lnTo>
                  <a:close/>
                  <a:moveTo>
                    <a:pt x="1878" y="830"/>
                  </a:moveTo>
                  <a:lnTo>
                    <a:pt x="1948" y="1092"/>
                  </a:lnTo>
                  <a:lnTo>
                    <a:pt x="2018" y="835"/>
                  </a:lnTo>
                  <a:lnTo>
                    <a:pt x="2059" y="835"/>
                  </a:lnTo>
                  <a:lnTo>
                    <a:pt x="1953" y="1192"/>
                  </a:lnTo>
                  <a:lnTo>
                    <a:pt x="1943" y="1217"/>
                  </a:lnTo>
                  <a:lnTo>
                    <a:pt x="1931" y="1237"/>
                  </a:lnTo>
                  <a:lnTo>
                    <a:pt x="1916" y="1250"/>
                  </a:lnTo>
                  <a:lnTo>
                    <a:pt x="1898" y="1258"/>
                  </a:lnTo>
                  <a:lnTo>
                    <a:pt x="1876" y="1260"/>
                  </a:lnTo>
                  <a:lnTo>
                    <a:pt x="1869" y="1260"/>
                  </a:lnTo>
                  <a:lnTo>
                    <a:pt x="1861" y="1258"/>
                  </a:lnTo>
                  <a:lnTo>
                    <a:pt x="1853" y="1222"/>
                  </a:lnTo>
                  <a:lnTo>
                    <a:pt x="1858" y="1222"/>
                  </a:lnTo>
                  <a:lnTo>
                    <a:pt x="1863" y="1223"/>
                  </a:lnTo>
                  <a:lnTo>
                    <a:pt x="1873" y="1223"/>
                  </a:lnTo>
                  <a:lnTo>
                    <a:pt x="1886" y="1222"/>
                  </a:lnTo>
                  <a:lnTo>
                    <a:pt x="1898" y="1215"/>
                  </a:lnTo>
                  <a:lnTo>
                    <a:pt x="1908" y="1203"/>
                  </a:lnTo>
                  <a:lnTo>
                    <a:pt x="1916" y="1185"/>
                  </a:lnTo>
                  <a:lnTo>
                    <a:pt x="1929" y="1145"/>
                  </a:lnTo>
                  <a:lnTo>
                    <a:pt x="1836" y="838"/>
                  </a:lnTo>
                  <a:lnTo>
                    <a:pt x="1878" y="830"/>
                  </a:lnTo>
                  <a:close/>
                  <a:moveTo>
                    <a:pt x="738" y="830"/>
                  </a:moveTo>
                  <a:lnTo>
                    <a:pt x="807" y="1092"/>
                  </a:lnTo>
                  <a:lnTo>
                    <a:pt x="873" y="835"/>
                  </a:lnTo>
                  <a:lnTo>
                    <a:pt x="915" y="835"/>
                  </a:lnTo>
                  <a:lnTo>
                    <a:pt x="827" y="1145"/>
                  </a:lnTo>
                  <a:lnTo>
                    <a:pt x="785" y="1145"/>
                  </a:lnTo>
                  <a:lnTo>
                    <a:pt x="697" y="838"/>
                  </a:lnTo>
                  <a:lnTo>
                    <a:pt x="738" y="830"/>
                  </a:lnTo>
                  <a:close/>
                  <a:moveTo>
                    <a:pt x="3392" y="828"/>
                  </a:moveTo>
                  <a:lnTo>
                    <a:pt x="3399" y="870"/>
                  </a:lnTo>
                  <a:lnTo>
                    <a:pt x="3372" y="875"/>
                  </a:lnTo>
                  <a:lnTo>
                    <a:pt x="3349" y="888"/>
                  </a:lnTo>
                  <a:lnTo>
                    <a:pt x="3329" y="905"/>
                  </a:lnTo>
                  <a:lnTo>
                    <a:pt x="3314" y="925"/>
                  </a:lnTo>
                  <a:lnTo>
                    <a:pt x="3314" y="1142"/>
                  </a:lnTo>
                  <a:lnTo>
                    <a:pt x="3272" y="1142"/>
                  </a:lnTo>
                  <a:lnTo>
                    <a:pt x="3272" y="835"/>
                  </a:lnTo>
                  <a:lnTo>
                    <a:pt x="3302" y="835"/>
                  </a:lnTo>
                  <a:lnTo>
                    <a:pt x="3310" y="881"/>
                  </a:lnTo>
                  <a:lnTo>
                    <a:pt x="3325" y="861"/>
                  </a:lnTo>
                  <a:lnTo>
                    <a:pt x="3344" y="845"/>
                  </a:lnTo>
                  <a:lnTo>
                    <a:pt x="3365" y="833"/>
                  </a:lnTo>
                  <a:lnTo>
                    <a:pt x="3392" y="828"/>
                  </a:lnTo>
                  <a:close/>
                  <a:moveTo>
                    <a:pt x="2343" y="828"/>
                  </a:moveTo>
                  <a:lnTo>
                    <a:pt x="2371" y="831"/>
                  </a:lnTo>
                  <a:lnTo>
                    <a:pt x="2396" y="843"/>
                  </a:lnTo>
                  <a:lnTo>
                    <a:pt x="2418" y="861"/>
                  </a:lnTo>
                  <a:lnTo>
                    <a:pt x="2435" y="885"/>
                  </a:lnTo>
                  <a:lnTo>
                    <a:pt x="2448" y="915"/>
                  </a:lnTo>
                  <a:lnTo>
                    <a:pt x="2455" y="948"/>
                  </a:lnTo>
                  <a:lnTo>
                    <a:pt x="2458" y="988"/>
                  </a:lnTo>
                  <a:lnTo>
                    <a:pt x="2455" y="1028"/>
                  </a:lnTo>
                  <a:lnTo>
                    <a:pt x="2448" y="1062"/>
                  </a:lnTo>
                  <a:lnTo>
                    <a:pt x="2435" y="1092"/>
                  </a:lnTo>
                  <a:lnTo>
                    <a:pt x="2418" y="1115"/>
                  </a:lnTo>
                  <a:lnTo>
                    <a:pt x="2396" y="1133"/>
                  </a:lnTo>
                  <a:lnTo>
                    <a:pt x="2371" y="1145"/>
                  </a:lnTo>
                  <a:lnTo>
                    <a:pt x="2343" y="1148"/>
                  </a:lnTo>
                  <a:lnTo>
                    <a:pt x="2315" y="1145"/>
                  </a:lnTo>
                  <a:lnTo>
                    <a:pt x="2290" y="1133"/>
                  </a:lnTo>
                  <a:lnTo>
                    <a:pt x="2268" y="1115"/>
                  </a:lnTo>
                  <a:lnTo>
                    <a:pt x="2251" y="1092"/>
                  </a:lnTo>
                  <a:lnTo>
                    <a:pt x="2239" y="1062"/>
                  </a:lnTo>
                  <a:lnTo>
                    <a:pt x="2233" y="1028"/>
                  </a:lnTo>
                  <a:lnTo>
                    <a:pt x="2229" y="988"/>
                  </a:lnTo>
                  <a:lnTo>
                    <a:pt x="2233" y="948"/>
                  </a:lnTo>
                  <a:lnTo>
                    <a:pt x="2239" y="915"/>
                  </a:lnTo>
                  <a:lnTo>
                    <a:pt x="2253" y="885"/>
                  </a:lnTo>
                  <a:lnTo>
                    <a:pt x="2270" y="861"/>
                  </a:lnTo>
                  <a:lnTo>
                    <a:pt x="2290" y="843"/>
                  </a:lnTo>
                  <a:lnTo>
                    <a:pt x="2315" y="831"/>
                  </a:lnTo>
                  <a:lnTo>
                    <a:pt x="2343" y="828"/>
                  </a:lnTo>
                  <a:close/>
                  <a:moveTo>
                    <a:pt x="1441" y="828"/>
                  </a:moveTo>
                  <a:lnTo>
                    <a:pt x="1469" y="830"/>
                  </a:lnTo>
                  <a:lnTo>
                    <a:pt x="1494" y="836"/>
                  </a:lnTo>
                  <a:lnTo>
                    <a:pt x="1514" y="845"/>
                  </a:lnTo>
                  <a:lnTo>
                    <a:pt x="1507" y="883"/>
                  </a:lnTo>
                  <a:lnTo>
                    <a:pt x="1487" y="873"/>
                  </a:lnTo>
                  <a:lnTo>
                    <a:pt x="1466" y="866"/>
                  </a:lnTo>
                  <a:lnTo>
                    <a:pt x="1441" y="863"/>
                  </a:lnTo>
                  <a:lnTo>
                    <a:pt x="1422" y="866"/>
                  </a:lnTo>
                  <a:lnTo>
                    <a:pt x="1409" y="875"/>
                  </a:lnTo>
                  <a:lnTo>
                    <a:pt x="1399" y="888"/>
                  </a:lnTo>
                  <a:lnTo>
                    <a:pt x="1396" y="905"/>
                  </a:lnTo>
                  <a:lnTo>
                    <a:pt x="1397" y="918"/>
                  </a:lnTo>
                  <a:lnTo>
                    <a:pt x="1402" y="930"/>
                  </a:lnTo>
                  <a:lnTo>
                    <a:pt x="1414" y="941"/>
                  </a:lnTo>
                  <a:lnTo>
                    <a:pt x="1431" y="953"/>
                  </a:lnTo>
                  <a:lnTo>
                    <a:pt x="1454" y="966"/>
                  </a:lnTo>
                  <a:lnTo>
                    <a:pt x="1482" y="983"/>
                  </a:lnTo>
                  <a:lnTo>
                    <a:pt x="1504" y="1000"/>
                  </a:lnTo>
                  <a:lnTo>
                    <a:pt x="1517" y="1018"/>
                  </a:lnTo>
                  <a:lnTo>
                    <a:pt x="1526" y="1040"/>
                  </a:lnTo>
                  <a:lnTo>
                    <a:pt x="1529" y="1063"/>
                  </a:lnTo>
                  <a:lnTo>
                    <a:pt x="1526" y="1087"/>
                  </a:lnTo>
                  <a:lnTo>
                    <a:pt x="1517" y="1108"/>
                  </a:lnTo>
                  <a:lnTo>
                    <a:pt x="1504" y="1125"/>
                  </a:lnTo>
                  <a:lnTo>
                    <a:pt x="1484" y="1137"/>
                  </a:lnTo>
                  <a:lnTo>
                    <a:pt x="1461" y="1145"/>
                  </a:lnTo>
                  <a:lnTo>
                    <a:pt x="1434" y="1148"/>
                  </a:lnTo>
                  <a:lnTo>
                    <a:pt x="1402" y="1145"/>
                  </a:lnTo>
                  <a:lnTo>
                    <a:pt x="1374" y="1137"/>
                  </a:lnTo>
                  <a:lnTo>
                    <a:pt x="1349" y="1123"/>
                  </a:lnTo>
                  <a:lnTo>
                    <a:pt x="1354" y="1085"/>
                  </a:lnTo>
                  <a:lnTo>
                    <a:pt x="1382" y="1100"/>
                  </a:lnTo>
                  <a:lnTo>
                    <a:pt x="1409" y="1110"/>
                  </a:lnTo>
                  <a:lnTo>
                    <a:pt x="1437" y="1113"/>
                  </a:lnTo>
                  <a:lnTo>
                    <a:pt x="1459" y="1110"/>
                  </a:lnTo>
                  <a:lnTo>
                    <a:pt x="1476" y="1100"/>
                  </a:lnTo>
                  <a:lnTo>
                    <a:pt x="1486" y="1085"/>
                  </a:lnTo>
                  <a:lnTo>
                    <a:pt x="1489" y="1065"/>
                  </a:lnTo>
                  <a:lnTo>
                    <a:pt x="1487" y="1052"/>
                  </a:lnTo>
                  <a:lnTo>
                    <a:pt x="1482" y="1038"/>
                  </a:lnTo>
                  <a:lnTo>
                    <a:pt x="1472" y="1027"/>
                  </a:lnTo>
                  <a:lnTo>
                    <a:pt x="1456" y="1013"/>
                  </a:lnTo>
                  <a:lnTo>
                    <a:pt x="1432" y="1000"/>
                  </a:lnTo>
                  <a:lnTo>
                    <a:pt x="1404" y="985"/>
                  </a:lnTo>
                  <a:lnTo>
                    <a:pt x="1382" y="968"/>
                  </a:lnTo>
                  <a:lnTo>
                    <a:pt x="1369" y="950"/>
                  </a:lnTo>
                  <a:lnTo>
                    <a:pt x="1361" y="930"/>
                  </a:lnTo>
                  <a:lnTo>
                    <a:pt x="1357" y="906"/>
                  </a:lnTo>
                  <a:lnTo>
                    <a:pt x="1361" y="886"/>
                  </a:lnTo>
                  <a:lnTo>
                    <a:pt x="1367" y="868"/>
                  </a:lnTo>
                  <a:lnTo>
                    <a:pt x="1379" y="851"/>
                  </a:lnTo>
                  <a:lnTo>
                    <a:pt x="1396" y="840"/>
                  </a:lnTo>
                  <a:lnTo>
                    <a:pt x="1417" y="831"/>
                  </a:lnTo>
                  <a:lnTo>
                    <a:pt x="1441" y="828"/>
                  </a:lnTo>
                  <a:close/>
                  <a:moveTo>
                    <a:pt x="1319" y="828"/>
                  </a:moveTo>
                  <a:lnTo>
                    <a:pt x="1324" y="870"/>
                  </a:lnTo>
                  <a:lnTo>
                    <a:pt x="1297" y="875"/>
                  </a:lnTo>
                  <a:lnTo>
                    <a:pt x="1274" y="888"/>
                  </a:lnTo>
                  <a:lnTo>
                    <a:pt x="1254" y="905"/>
                  </a:lnTo>
                  <a:lnTo>
                    <a:pt x="1240" y="925"/>
                  </a:lnTo>
                  <a:lnTo>
                    <a:pt x="1240" y="1142"/>
                  </a:lnTo>
                  <a:lnTo>
                    <a:pt x="1199" y="1142"/>
                  </a:lnTo>
                  <a:lnTo>
                    <a:pt x="1199" y="835"/>
                  </a:lnTo>
                  <a:lnTo>
                    <a:pt x="1229" y="835"/>
                  </a:lnTo>
                  <a:lnTo>
                    <a:pt x="1235" y="881"/>
                  </a:lnTo>
                  <a:lnTo>
                    <a:pt x="1252" y="861"/>
                  </a:lnTo>
                  <a:lnTo>
                    <a:pt x="1270" y="845"/>
                  </a:lnTo>
                  <a:lnTo>
                    <a:pt x="1292" y="833"/>
                  </a:lnTo>
                  <a:lnTo>
                    <a:pt x="1319" y="828"/>
                  </a:lnTo>
                  <a:close/>
                  <a:moveTo>
                    <a:pt x="1047" y="828"/>
                  </a:moveTo>
                  <a:lnTo>
                    <a:pt x="1075" y="831"/>
                  </a:lnTo>
                  <a:lnTo>
                    <a:pt x="1097" y="843"/>
                  </a:lnTo>
                  <a:lnTo>
                    <a:pt x="1115" y="861"/>
                  </a:lnTo>
                  <a:lnTo>
                    <a:pt x="1130" y="885"/>
                  </a:lnTo>
                  <a:lnTo>
                    <a:pt x="1139" y="913"/>
                  </a:lnTo>
                  <a:lnTo>
                    <a:pt x="1145" y="946"/>
                  </a:lnTo>
                  <a:lnTo>
                    <a:pt x="1147" y="981"/>
                  </a:lnTo>
                  <a:lnTo>
                    <a:pt x="1147" y="998"/>
                  </a:lnTo>
                  <a:lnTo>
                    <a:pt x="980" y="998"/>
                  </a:lnTo>
                  <a:lnTo>
                    <a:pt x="984" y="1032"/>
                  </a:lnTo>
                  <a:lnTo>
                    <a:pt x="990" y="1058"/>
                  </a:lnTo>
                  <a:lnTo>
                    <a:pt x="1002" y="1082"/>
                  </a:lnTo>
                  <a:lnTo>
                    <a:pt x="1017" y="1098"/>
                  </a:lnTo>
                  <a:lnTo>
                    <a:pt x="1035" y="1108"/>
                  </a:lnTo>
                  <a:lnTo>
                    <a:pt x="1057" y="1112"/>
                  </a:lnTo>
                  <a:lnTo>
                    <a:pt x="1085" y="1108"/>
                  </a:lnTo>
                  <a:lnTo>
                    <a:pt x="1112" y="1098"/>
                  </a:lnTo>
                  <a:lnTo>
                    <a:pt x="1140" y="1080"/>
                  </a:lnTo>
                  <a:lnTo>
                    <a:pt x="1147" y="1117"/>
                  </a:lnTo>
                  <a:lnTo>
                    <a:pt x="1127" y="1130"/>
                  </a:lnTo>
                  <a:lnTo>
                    <a:pt x="1104" y="1140"/>
                  </a:lnTo>
                  <a:lnTo>
                    <a:pt x="1080" y="1147"/>
                  </a:lnTo>
                  <a:lnTo>
                    <a:pt x="1054" y="1148"/>
                  </a:lnTo>
                  <a:lnTo>
                    <a:pt x="1025" y="1145"/>
                  </a:lnTo>
                  <a:lnTo>
                    <a:pt x="1000" y="1133"/>
                  </a:lnTo>
                  <a:lnTo>
                    <a:pt x="979" y="1117"/>
                  </a:lnTo>
                  <a:lnTo>
                    <a:pt x="962" y="1093"/>
                  </a:lnTo>
                  <a:lnTo>
                    <a:pt x="949" y="1063"/>
                  </a:lnTo>
                  <a:lnTo>
                    <a:pt x="942" y="1028"/>
                  </a:lnTo>
                  <a:lnTo>
                    <a:pt x="939" y="988"/>
                  </a:lnTo>
                  <a:lnTo>
                    <a:pt x="942" y="951"/>
                  </a:lnTo>
                  <a:lnTo>
                    <a:pt x="949" y="916"/>
                  </a:lnTo>
                  <a:lnTo>
                    <a:pt x="960" y="888"/>
                  </a:lnTo>
                  <a:lnTo>
                    <a:pt x="977" y="863"/>
                  </a:lnTo>
                  <a:lnTo>
                    <a:pt x="997" y="845"/>
                  </a:lnTo>
                  <a:lnTo>
                    <a:pt x="1020" y="831"/>
                  </a:lnTo>
                  <a:lnTo>
                    <a:pt x="1047" y="828"/>
                  </a:lnTo>
                  <a:close/>
                  <a:moveTo>
                    <a:pt x="470" y="828"/>
                  </a:moveTo>
                  <a:lnTo>
                    <a:pt x="495" y="831"/>
                  </a:lnTo>
                  <a:lnTo>
                    <a:pt x="515" y="840"/>
                  </a:lnTo>
                  <a:lnTo>
                    <a:pt x="528" y="855"/>
                  </a:lnTo>
                  <a:lnTo>
                    <a:pt x="537" y="876"/>
                  </a:lnTo>
                  <a:lnTo>
                    <a:pt x="540" y="903"/>
                  </a:lnTo>
                  <a:lnTo>
                    <a:pt x="540" y="1142"/>
                  </a:lnTo>
                  <a:lnTo>
                    <a:pt x="498" y="1142"/>
                  </a:lnTo>
                  <a:lnTo>
                    <a:pt x="498" y="911"/>
                  </a:lnTo>
                  <a:lnTo>
                    <a:pt x="497" y="891"/>
                  </a:lnTo>
                  <a:lnTo>
                    <a:pt x="490" y="878"/>
                  </a:lnTo>
                  <a:lnTo>
                    <a:pt x="478" y="868"/>
                  </a:lnTo>
                  <a:lnTo>
                    <a:pt x="462" y="865"/>
                  </a:lnTo>
                  <a:lnTo>
                    <a:pt x="438" y="870"/>
                  </a:lnTo>
                  <a:lnTo>
                    <a:pt x="413" y="883"/>
                  </a:lnTo>
                  <a:lnTo>
                    <a:pt x="388" y="906"/>
                  </a:lnTo>
                  <a:lnTo>
                    <a:pt x="388" y="1142"/>
                  </a:lnTo>
                  <a:lnTo>
                    <a:pt x="346" y="1142"/>
                  </a:lnTo>
                  <a:lnTo>
                    <a:pt x="346" y="835"/>
                  </a:lnTo>
                  <a:lnTo>
                    <a:pt x="378" y="835"/>
                  </a:lnTo>
                  <a:lnTo>
                    <a:pt x="383" y="873"/>
                  </a:lnTo>
                  <a:lnTo>
                    <a:pt x="405" y="855"/>
                  </a:lnTo>
                  <a:lnTo>
                    <a:pt x="426" y="841"/>
                  </a:lnTo>
                  <a:lnTo>
                    <a:pt x="448" y="831"/>
                  </a:lnTo>
                  <a:lnTo>
                    <a:pt x="470" y="828"/>
                  </a:lnTo>
                  <a:close/>
                  <a:moveTo>
                    <a:pt x="1752" y="720"/>
                  </a:moveTo>
                  <a:lnTo>
                    <a:pt x="1752" y="835"/>
                  </a:lnTo>
                  <a:lnTo>
                    <a:pt x="1809" y="835"/>
                  </a:lnTo>
                  <a:lnTo>
                    <a:pt x="1816" y="870"/>
                  </a:lnTo>
                  <a:lnTo>
                    <a:pt x="1752" y="870"/>
                  </a:lnTo>
                  <a:lnTo>
                    <a:pt x="1752" y="1072"/>
                  </a:lnTo>
                  <a:lnTo>
                    <a:pt x="1754" y="1090"/>
                  </a:lnTo>
                  <a:lnTo>
                    <a:pt x="1761" y="1102"/>
                  </a:lnTo>
                  <a:lnTo>
                    <a:pt x="1772" y="1108"/>
                  </a:lnTo>
                  <a:lnTo>
                    <a:pt x="1791" y="1110"/>
                  </a:lnTo>
                  <a:lnTo>
                    <a:pt x="1808" y="1110"/>
                  </a:lnTo>
                  <a:lnTo>
                    <a:pt x="1814" y="1108"/>
                  </a:lnTo>
                  <a:lnTo>
                    <a:pt x="1819" y="1142"/>
                  </a:lnTo>
                  <a:lnTo>
                    <a:pt x="1804" y="1145"/>
                  </a:lnTo>
                  <a:lnTo>
                    <a:pt x="1784" y="1147"/>
                  </a:lnTo>
                  <a:lnTo>
                    <a:pt x="1764" y="1145"/>
                  </a:lnTo>
                  <a:lnTo>
                    <a:pt x="1746" y="1140"/>
                  </a:lnTo>
                  <a:lnTo>
                    <a:pt x="1732" y="1132"/>
                  </a:lnTo>
                  <a:lnTo>
                    <a:pt x="1721" y="1118"/>
                  </a:lnTo>
                  <a:lnTo>
                    <a:pt x="1714" y="1102"/>
                  </a:lnTo>
                  <a:lnTo>
                    <a:pt x="1712" y="1078"/>
                  </a:lnTo>
                  <a:lnTo>
                    <a:pt x="1712" y="870"/>
                  </a:lnTo>
                  <a:lnTo>
                    <a:pt x="1672" y="870"/>
                  </a:lnTo>
                  <a:lnTo>
                    <a:pt x="1672" y="835"/>
                  </a:lnTo>
                  <a:lnTo>
                    <a:pt x="1712" y="835"/>
                  </a:lnTo>
                  <a:lnTo>
                    <a:pt x="1712" y="728"/>
                  </a:lnTo>
                  <a:lnTo>
                    <a:pt x="1752" y="720"/>
                  </a:lnTo>
                  <a:close/>
                  <a:moveTo>
                    <a:pt x="1604" y="706"/>
                  </a:moveTo>
                  <a:lnTo>
                    <a:pt x="1619" y="710"/>
                  </a:lnTo>
                  <a:lnTo>
                    <a:pt x="1629" y="721"/>
                  </a:lnTo>
                  <a:lnTo>
                    <a:pt x="1632" y="736"/>
                  </a:lnTo>
                  <a:lnTo>
                    <a:pt x="1629" y="751"/>
                  </a:lnTo>
                  <a:lnTo>
                    <a:pt x="1619" y="763"/>
                  </a:lnTo>
                  <a:lnTo>
                    <a:pt x="1604" y="766"/>
                  </a:lnTo>
                  <a:lnTo>
                    <a:pt x="1591" y="763"/>
                  </a:lnTo>
                  <a:lnTo>
                    <a:pt x="1579" y="751"/>
                  </a:lnTo>
                  <a:lnTo>
                    <a:pt x="1576" y="736"/>
                  </a:lnTo>
                  <a:lnTo>
                    <a:pt x="1579" y="721"/>
                  </a:lnTo>
                  <a:lnTo>
                    <a:pt x="1591" y="710"/>
                  </a:lnTo>
                  <a:lnTo>
                    <a:pt x="1604" y="706"/>
                  </a:lnTo>
                  <a:close/>
                  <a:moveTo>
                    <a:pt x="630" y="706"/>
                  </a:moveTo>
                  <a:lnTo>
                    <a:pt x="643" y="710"/>
                  </a:lnTo>
                  <a:lnTo>
                    <a:pt x="655" y="721"/>
                  </a:lnTo>
                  <a:lnTo>
                    <a:pt x="658" y="736"/>
                  </a:lnTo>
                  <a:lnTo>
                    <a:pt x="655" y="751"/>
                  </a:lnTo>
                  <a:lnTo>
                    <a:pt x="643" y="763"/>
                  </a:lnTo>
                  <a:lnTo>
                    <a:pt x="630" y="766"/>
                  </a:lnTo>
                  <a:lnTo>
                    <a:pt x="615" y="763"/>
                  </a:lnTo>
                  <a:lnTo>
                    <a:pt x="603" y="751"/>
                  </a:lnTo>
                  <a:lnTo>
                    <a:pt x="600" y="736"/>
                  </a:lnTo>
                  <a:lnTo>
                    <a:pt x="603" y="721"/>
                  </a:lnTo>
                  <a:lnTo>
                    <a:pt x="615" y="710"/>
                  </a:lnTo>
                  <a:lnTo>
                    <a:pt x="630" y="706"/>
                  </a:lnTo>
                  <a:close/>
                  <a:moveTo>
                    <a:pt x="2778" y="693"/>
                  </a:moveTo>
                  <a:lnTo>
                    <a:pt x="3030" y="693"/>
                  </a:lnTo>
                  <a:lnTo>
                    <a:pt x="3035" y="731"/>
                  </a:lnTo>
                  <a:lnTo>
                    <a:pt x="2927" y="731"/>
                  </a:lnTo>
                  <a:lnTo>
                    <a:pt x="2927" y="1142"/>
                  </a:lnTo>
                  <a:lnTo>
                    <a:pt x="2883" y="1142"/>
                  </a:lnTo>
                  <a:lnTo>
                    <a:pt x="2883" y="731"/>
                  </a:lnTo>
                  <a:lnTo>
                    <a:pt x="2778" y="731"/>
                  </a:lnTo>
                  <a:lnTo>
                    <a:pt x="2778" y="693"/>
                  </a:lnTo>
                  <a:close/>
                  <a:moveTo>
                    <a:pt x="28" y="693"/>
                  </a:moveTo>
                  <a:lnTo>
                    <a:pt x="71" y="693"/>
                  </a:lnTo>
                  <a:lnTo>
                    <a:pt x="71" y="1003"/>
                  </a:lnTo>
                  <a:lnTo>
                    <a:pt x="73" y="1030"/>
                  </a:lnTo>
                  <a:lnTo>
                    <a:pt x="76" y="1052"/>
                  </a:lnTo>
                  <a:lnTo>
                    <a:pt x="85" y="1072"/>
                  </a:lnTo>
                  <a:lnTo>
                    <a:pt x="95" y="1088"/>
                  </a:lnTo>
                  <a:lnTo>
                    <a:pt x="110" y="1100"/>
                  </a:lnTo>
                  <a:lnTo>
                    <a:pt x="128" y="1107"/>
                  </a:lnTo>
                  <a:lnTo>
                    <a:pt x="151" y="1110"/>
                  </a:lnTo>
                  <a:lnTo>
                    <a:pt x="178" y="1107"/>
                  </a:lnTo>
                  <a:lnTo>
                    <a:pt x="198" y="1097"/>
                  </a:lnTo>
                  <a:lnTo>
                    <a:pt x="215" y="1082"/>
                  </a:lnTo>
                  <a:lnTo>
                    <a:pt x="225" y="1060"/>
                  </a:lnTo>
                  <a:lnTo>
                    <a:pt x="231" y="1033"/>
                  </a:lnTo>
                  <a:lnTo>
                    <a:pt x="233" y="1003"/>
                  </a:lnTo>
                  <a:lnTo>
                    <a:pt x="233" y="693"/>
                  </a:lnTo>
                  <a:lnTo>
                    <a:pt x="276" y="693"/>
                  </a:lnTo>
                  <a:lnTo>
                    <a:pt x="276" y="1005"/>
                  </a:lnTo>
                  <a:lnTo>
                    <a:pt x="273" y="1042"/>
                  </a:lnTo>
                  <a:lnTo>
                    <a:pt x="266" y="1073"/>
                  </a:lnTo>
                  <a:lnTo>
                    <a:pt x="253" y="1100"/>
                  </a:lnTo>
                  <a:lnTo>
                    <a:pt x="235" y="1120"/>
                  </a:lnTo>
                  <a:lnTo>
                    <a:pt x="211" y="1135"/>
                  </a:lnTo>
                  <a:lnTo>
                    <a:pt x="183" y="1145"/>
                  </a:lnTo>
                  <a:lnTo>
                    <a:pt x="151" y="1148"/>
                  </a:lnTo>
                  <a:lnTo>
                    <a:pt x="118" y="1145"/>
                  </a:lnTo>
                  <a:lnTo>
                    <a:pt x="90" y="1135"/>
                  </a:lnTo>
                  <a:lnTo>
                    <a:pt x="66" y="1120"/>
                  </a:lnTo>
                  <a:lnTo>
                    <a:pt x="50" y="1098"/>
                  </a:lnTo>
                  <a:lnTo>
                    <a:pt x="38" y="1073"/>
                  </a:lnTo>
                  <a:lnTo>
                    <a:pt x="30" y="1042"/>
                  </a:lnTo>
                  <a:lnTo>
                    <a:pt x="28" y="1006"/>
                  </a:lnTo>
                  <a:lnTo>
                    <a:pt x="28" y="693"/>
                  </a:lnTo>
                  <a:close/>
                  <a:moveTo>
                    <a:pt x="2596" y="678"/>
                  </a:moveTo>
                  <a:lnTo>
                    <a:pt x="2620" y="681"/>
                  </a:lnTo>
                  <a:lnTo>
                    <a:pt x="2625" y="718"/>
                  </a:lnTo>
                  <a:lnTo>
                    <a:pt x="2613" y="716"/>
                  </a:lnTo>
                  <a:lnTo>
                    <a:pt x="2598" y="716"/>
                  </a:lnTo>
                  <a:lnTo>
                    <a:pt x="2583" y="718"/>
                  </a:lnTo>
                  <a:lnTo>
                    <a:pt x="2571" y="726"/>
                  </a:lnTo>
                  <a:lnTo>
                    <a:pt x="2565" y="738"/>
                  </a:lnTo>
                  <a:lnTo>
                    <a:pt x="2563" y="756"/>
                  </a:lnTo>
                  <a:lnTo>
                    <a:pt x="2563" y="835"/>
                  </a:lnTo>
                  <a:lnTo>
                    <a:pt x="2615" y="835"/>
                  </a:lnTo>
                  <a:lnTo>
                    <a:pt x="2621" y="870"/>
                  </a:lnTo>
                  <a:lnTo>
                    <a:pt x="2563" y="870"/>
                  </a:lnTo>
                  <a:lnTo>
                    <a:pt x="2563" y="1142"/>
                  </a:lnTo>
                  <a:lnTo>
                    <a:pt x="2523" y="1142"/>
                  </a:lnTo>
                  <a:lnTo>
                    <a:pt x="2523" y="870"/>
                  </a:lnTo>
                  <a:lnTo>
                    <a:pt x="2483" y="870"/>
                  </a:lnTo>
                  <a:lnTo>
                    <a:pt x="2483" y="835"/>
                  </a:lnTo>
                  <a:lnTo>
                    <a:pt x="2523" y="835"/>
                  </a:lnTo>
                  <a:lnTo>
                    <a:pt x="2523" y="753"/>
                  </a:lnTo>
                  <a:lnTo>
                    <a:pt x="2525" y="730"/>
                  </a:lnTo>
                  <a:lnTo>
                    <a:pt x="2533" y="711"/>
                  </a:lnTo>
                  <a:lnTo>
                    <a:pt x="2543" y="694"/>
                  </a:lnTo>
                  <a:lnTo>
                    <a:pt x="2558" y="686"/>
                  </a:lnTo>
                  <a:lnTo>
                    <a:pt x="2576" y="679"/>
                  </a:lnTo>
                  <a:lnTo>
                    <a:pt x="2596" y="678"/>
                  </a:lnTo>
                  <a:close/>
                  <a:moveTo>
                    <a:pt x="3479" y="674"/>
                  </a:moveTo>
                  <a:lnTo>
                    <a:pt x="3479" y="966"/>
                  </a:lnTo>
                  <a:lnTo>
                    <a:pt x="3572" y="835"/>
                  </a:lnTo>
                  <a:lnTo>
                    <a:pt x="3619" y="835"/>
                  </a:lnTo>
                  <a:lnTo>
                    <a:pt x="3517" y="971"/>
                  </a:lnTo>
                  <a:lnTo>
                    <a:pt x="3627" y="1138"/>
                  </a:lnTo>
                  <a:lnTo>
                    <a:pt x="3585" y="1147"/>
                  </a:lnTo>
                  <a:lnTo>
                    <a:pt x="3479" y="978"/>
                  </a:lnTo>
                  <a:lnTo>
                    <a:pt x="3479" y="1142"/>
                  </a:lnTo>
                  <a:lnTo>
                    <a:pt x="3439" y="1142"/>
                  </a:lnTo>
                  <a:lnTo>
                    <a:pt x="3439" y="683"/>
                  </a:lnTo>
                  <a:lnTo>
                    <a:pt x="3479" y="674"/>
                  </a:lnTo>
                  <a:close/>
                  <a:moveTo>
                    <a:pt x="2153" y="192"/>
                  </a:moveTo>
                  <a:lnTo>
                    <a:pt x="2131" y="197"/>
                  </a:lnTo>
                  <a:lnTo>
                    <a:pt x="2108" y="211"/>
                  </a:lnTo>
                  <a:lnTo>
                    <a:pt x="2086" y="234"/>
                  </a:lnTo>
                  <a:lnTo>
                    <a:pt x="2086" y="424"/>
                  </a:lnTo>
                  <a:lnTo>
                    <a:pt x="2111" y="434"/>
                  </a:lnTo>
                  <a:lnTo>
                    <a:pt x="2136" y="438"/>
                  </a:lnTo>
                  <a:lnTo>
                    <a:pt x="2156" y="436"/>
                  </a:lnTo>
                  <a:lnTo>
                    <a:pt x="2173" y="429"/>
                  </a:lnTo>
                  <a:lnTo>
                    <a:pt x="2188" y="416"/>
                  </a:lnTo>
                  <a:lnTo>
                    <a:pt x="2201" y="399"/>
                  </a:lnTo>
                  <a:lnTo>
                    <a:pt x="2209" y="376"/>
                  </a:lnTo>
                  <a:lnTo>
                    <a:pt x="2216" y="346"/>
                  </a:lnTo>
                  <a:lnTo>
                    <a:pt x="2218" y="309"/>
                  </a:lnTo>
                  <a:lnTo>
                    <a:pt x="2216" y="272"/>
                  </a:lnTo>
                  <a:lnTo>
                    <a:pt x="2209" y="242"/>
                  </a:lnTo>
                  <a:lnTo>
                    <a:pt x="2199" y="221"/>
                  </a:lnTo>
                  <a:lnTo>
                    <a:pt x="2186" y="204"/>
                  </a:lnTo>
                  <a:lnTo>
                    <a:pt x="2171" y="196"/>
                  </a:lnTo>
                  <a:lnTo>
                    <a:pt x="2153" y="192"/>
                  </a:lnTo>
                  <a:close/>
                  <a:moveTo>
                    <a:pt x="2905" y="191"/>
                  </a:moveTo>
                  <a:lnTo>
                    <a:pt x="2885" y="194"/>
                  </a:lnTo>
                  <a:lnTo>
                    <a:pt x="2868" y="202"/>
                  </a:lnTo>
                  <a:lnTo>
                    <a:pt x="2855" y="217"/>
                  </a:lnTo>
                  <a:lnTo>
                    <a:pt x="2845" y="237"/>
                  </a:lnTo>
                  <a:lnTo>
                    <a:pt x="2838" y="259"/>
                  </a:lnTo>
                  <a:lnTo>
                    <a:pt x="2835" y="286"/>
                  </a:lnTo>
                  <a:lnTo>
                    <a:pt x="2833" y="314"/>
                  </a:lnTo>
                  <a:lnTo>
                    <a:pt x="2835" y="342"/>
                  </a:lnTo>
                  <a:lnTo>
                    <a:pt x="2838" y="369"/>
                  </a:lnTo>
                  <a:lnTo>
                    <a:pt x="2847" y="393"/>
                  </a:lnTo>
                  <a:lnTo>
                    <a:pt x="2857" y="411"/>
                  </a:lnTo>
                  <a:lnTo>
                    <a:pt x="2870" y="426"/>
                  </a:lnTo>
                  <a:lnTo>
                    <a:pt x="2885" y="436"/>
                  </a:lnTo>
                  <a:lnTo>
                    <a:pt x="2905" y="439"/>
                  </a:lnTo>
                  <a:lnTo>
                    <a:pt x="2925" y="436"/>
                  </a:lnTo>
                  <a:lnTo>
                    <a:pt x="2942" y="428"/>
                  </a:lnTo>
                  <a:lnTo>
                    <a:pt x="2955" y="413"/>
                  </a:lnTo>
                  <a:lnTo>
                    <a:pt x="2965" y="393"/>
                  </a:lnTo>
                  <a:lnTo>
                    <a:pt x="2972" y="371"/>
                  </a:lnTo>
                  <a:lnTo>
                    <a:pt x="2975" y="344"/>
                  </a:lnTo>
                  <a:lnTo>
                    <a:pt x="2977" y="316"/>
                  </a:lnTo>
                  <a:lnTo>
                    <a:pt x="2975" y="287"/>
                  </a:lnTo>
                  <a:lnTo>
                    <a:pt x="2972" y="261"/>
                  </a:lnTo>
                  <a:lnTo>
                    <a:pt x="2963" y="237"/>
                  </a:lnTo>
                  <a:lnTo>
                    <a:pt x="2953" y="219"/>
                  </a:lnTo>
                  <a:lnTo>
                    <a:pt x="2940" y="204"/>
                  </a:lnTo>
                  <a:lnTo>
                    <a:pt x="2925" y="194"/>
                  </a:lnTo>
                  <a:lnTo>
                    <a:pt x="2905" y="191"/>
                  </a:lnTo>
                  <a:close/>
                  <a:moveTo>
                    <a:pt x="1878" y="191"/>
                  </a:moveTo>
                  <a:lnTo>
                    <a:pt x="1859" y="194"/>
                  </a:lnTo>
                  <a:lnTo>
                    <a:pt x="1843" y="202"/>
                  </a:lnTo>
                  <a:lnTo>
                    <a:pt x="1829" y="217"/>
                  </a:lnTo>
                  <a:lnTo>
                    <a:pt x="1819" y="237"/>
                  </a:lnTo>
                  <a:lnTo>
                    <a:pt x="1813" y="259"/>
                  </a:lnTo>
                  <a:lnTo>
                    <a:pt x="1809" y="286"/>
                  </a:lnTo>
                  <a:lnTo>
                    <a:pt x="1808" y="314"/>
                  </a:lnTo>
                  <a:lnTo>
                    <a:pt x="1809" y="342"/>
                  </a:lnTo>
                  <a:lnTo>
                    <a:pt x="1813" y="369"/>
                  </a:lnTo>
                  <a:lnTo>
                    <a:pt x="1821" y="393"/>
                  </a:lnTo>
                  <a:lnTo>
                    <a:pt x="1831" y="411"/>
                  </a:lnTo>
                  <a:lnTo>
                    <a:pt x="1844" y="426"/>
                  </a:lnTo>
                  <a:lnTo>
                    <a:pt x="1859" y="436"/>
                  </a:lnTo>
                  <a:lnTo>
                    <a:pt x="1879" y="439"/>
                  </a:lnTo>
                  <a:lnTo>
                    <a:pt x="1899" y="436"/>
                  </a:lnTo>
                  <a:lnTo>
                    <a:pt x="1914" y="428"/>
                  </a:lnTo>
                  <a:lnTo>
                    <a:pt x="1928" y="413"/>
                  </a:lnTo>
                  <a:lnTo>
                    <a:pt x="1938" y="393"/>
                  </a:lnTo>
                  <a:lnTo>
                    <a:pt x="1946" y="371"/>
                  </a:lnTo>
                  <a:lnTo>
                    <a:pt x="1949" y="344"/>
                  </a:lnTo>
                  <a:lnTo>
                    <a:pt x="1951" y="316"/>
                  </a:lnTo>
                  <a:lnTo>
                    <a:pt x="1949" y="287"/>
                  </a:lnTo>
                  <a:lnTo>
                    <a:pt x="1946" y="261"/>
                  </a:lnTo>
                  <a:lnTo>
                    <a:pt x="1938" y="237"/>
                  </a:lnTo>
                  <a:lnTo>
                    <a:pt x="1928" y="219"/>
                  </a:lnTo>
                  <a:lnTo>
                    <a:pt x="1914" y="204"/>
                  </a:lnTo>
                  <a:lnTo>
                    <a:pt x="1898" y="194"/>
                  </a:lnTo>
                  <a:lnTo>
                    <a:pt x="1878" y="191"/>
                  </a:lnTo>
                  <a:close/>
                  <a:moveTo>
                    <a:pt x="2318" y="161"/>
                  </a:moveTo>
                  <a:lnTo>
                    <a:pt x="2360" y="161"/>
                  </a:lnTo>
                  <a:lnTo>
                    <a:pt x="2360" y="469"/>
                  </a:lnTo>
                  <a:lnTo>
                    <a:pt x="2318" y="469"/>
                  </a:lnTo>
                  <a:lnTo>
                    <a:pt x="2318" y="161"/>
                  </a:lnTo>
                  <a:close/>
                  <a:moveTo>
                    <a:pt x="1667" y="161"/>
                  </a:moveTo>
                  <a:lnTo>
                    <a:pt x="1709" y="161"/>
                  </a:lnTo>
                  <a:lnTo>
                    <a:pt x="1709" y="469"/>
                  </a:lnTo>
                  <a:lnTo>
                    <a:pt x="1667" y="469"/>
                  </a:lnTo>
                  <a:lnTo>
                    <a:pt x="1667" y="161"/>
                  </a:lnTo>
                  <a:close/>
                  <a:moveTo>
                    <a:pt x="658" y="161"/>
                  </a:moveTo>
                  <a:lnTo>
                    <a:pt x="700" y="161"/>
                  </a:lnTo>
                  <a:lnTo>
                    <a:pt x="700" y="391"/>
                  </a:lnTo>
                  <a:lnTo>
                    <a:pt x="702" y="411"/>
                  </a:lnTo>
                  <a:lnTo>
                    <a:pt x="708" y="426"/>
                  </a:lnTo>
                  <a:lnTo>
                    <a:pt x="722" y="434"/>
                  </a:lnTo>
                  <a:lnTo>
                    <a:pt x="738" y="438"/>
                  </a:lnTo>
                  <a:lnTo>
                    <a:pt x="760" y="433"/>
                  </a:lnTo>
                  <a:lnTo>
                    <a:pt x="785" y="419"/>
                  </a:lnTo>
                  <a:lnTo>
                    <a:pt x="810" y="396"/>
                  </a:lnTo>
                  <a:lnTo>
                    <a:pt x="810" y="161"/>
                  </a:lnTo>
                  <a:lnTo>
                    <a:pt x="852" y="161"/>
                  </a:lnTo>
                  <a:lnTo>
                    <a:pt x="852" y="469"/>
                  </a:lnTo>
                  <a:lnTo>
                    <a:pt x="822" y="469"/>
                  </a:lnTo>
                  <a:lnTo>
                    <a:pt x="815" y="429"/>
                  </a:lnTo>
                  <a:lnTo>
                    <a:pt x="795" y="448"/>
                  </a:lnTo>
                  <a:lnTo>
                    <a:pt x="773" y="463"/>
                  </a:lnTo>
                  <a:lnTo>
                    <a:pt x="752" y="473"/>
                  </a:lnTo>
                  <a:lnTo>
                    <a:pt x="730" y="476"/>
                  </a:lnTo>
                  <a:lnTo>
                    <a:pt x="705" y="473"/>
                  </a:lnTo>
                  <a:lnTo>
                    <a:pt x="685" y="463"/>
                  </a:lnTo>
                  <a:lnTo>
                    <a:pt x="670" y="448"/>
                  </a:lnTo>
                  <a:lnTo>
                    <a:pt x="662" y="426"/>
                  </a:lnTo>
                  <a:lnTo>
                    <a:pt x="658" y="399"/>
                  </a:lnTo>
                  <a:lnTo>
                    <a:pt x="658" y="161"/>
                  </a:lnTo>
                  <a:close/>
                  <a:moveTo>
                    <a:pt x="235" y="161"/>
                  </a:moveTo>
                  <a:lnTo>
                    <a:pt x="275" y="161"/>
                  </a:lnTo>
                  <a:lnTo>
                    <a:pt x="275" y="391"/>
                  </a:lnTo>
                  <a:lnTo>
                    <a:pt x="276" y="411"/>
                  </a:lnTo>
                  <a:lnTo>
                    <a:pt x="285" y="426"/>
                  </a:lnTo>
                  <a:lnTo>
                    <a:pt x="296" y="434"/>
                  </a:lnTo>
                  <a:lnTo>
                    <a:pt x="315" y="438"/>
                  </a:lnTo>
                  <a:lnTo>
                    <a:pt x="336" y="433"/>
                  </a:lnTo>
                  <a:lnTo>
                    <a:pt x="361" y="419"/>
                  </a:lnTo>
                  <a:lnTo>
                    <a:pt x="386" y="396"/>
                  </a:lnTo>
                  <a:lnTo>
                    <a:pt x="386" y="161"/>
                  </a:lnTo>
                  <a:lnTo>
                    <a:pt x="426" y="161"/>
                  </a:lnTo>
                  <a:lnTo>
                    <a:pt x="426" y="469"/>
                  </a:lnTo>
                  <a:lnTo>
                    <a:pt x="396" y="469"/>
                  </a:lnTo>
                  <a:lnTo>
                    <a:pt x="391" y="429"/>
                  </a:lnTo>
                  <a:lnTo>
                    <a:pt x="370" y="448"/>
                  </a:lnTo>
                  <a:lnTo>
                    <a:pt x="348" y="463"/>
                  </a:lnTo>
                  <a:lnTo>
                    <a:pt x="326" y="473"/>
                  </a:lnTo>
                  <a:lnTo>
                    <a:pt x="305" y="476"/>
                  </a:lnTo>
                  <a:lnTo>
                    <a:pt x="280" y="473"/>
                  </a:lnTo>
                  <a:lnTo>
                    <a:pt x="260" y="463"/>
                  </a:lnTo>
                  <a:lnTo>
                    <a:pt x="246" y="448"/>
                  </a:lnTo>
                  <a:lnTo>
                    <a:pt x="238" y="426"/>
                  </a:lnTo>
                  <a:lnTo>
                    <a:pt x="235" y="399"/>
                  </a:lnTo>
                  <a:lnTo>
                    <a:pt x="235" y="161"/>
                  </a:lnTo>
                  <a:close/>
                  <a:moveTo>
                    <a:pt x="1322" y="156"/>
                  </a:moveTo>
                  <a:lnTo>
                    <a:pt x="1392" y="419"/>
                  </a:lnTo>
                  <a:lnTo>
                    <a:pt x="1462" y="161"/>
                  </a:lnTo>
                  <a:lnTo>
                    <a:pt x="1504" y="161"/>
                  </a:lnTo>
                  <a:lnTo>
                    <a:pt x="1397" y="518"/>
                  </a:lnTo>
                  <a:lnTo>
                    <a:pt x="1387" y="543"/>
                  </a:lnTo>
                  <a:lnTo>
                    <a:pt x="1376" y="563"/>
                  </a:lnTo>
                  <a:lnTo>
                    <a:pt x="1361" y="576"/>
                  </a:lnTo>
                  <a:lnTo>
                    <a:pt x="1342" y="584"/>
                  </a:lnTo>
                  <a:lnTo>
                    <a:pt x="1320" y="586"/>
                  </a:lnTo>
                  <a:lnTo>
                    <a:pt x="1314" y="586"/>
                  </a:lnTo>
                  <a:lnTo>
                    <a:pt x="1305" y="584"/>
                  </a:lnTo>
                  <a:lnTo>
                    <a:pt x="1297" y="548"/>
                  </a:lnTo>
                  <a:lnTo>
                    <a:pt x="1304" y="549"/>
                  </a:lnTo>
                  <a:lnTo>
                    <a:pt x="1317" y="549"/>
                  </a:lnTo>
                  <a:lnTo>
                    <a:pt x="1330" y="548"/>
                  </a:lnTo>
                  <a:lnTo>
                    <a:pt x="1342" y="541"/>
                  </a:lnTo>
                  <a:lnTo>
                    <a:pt x="1352" y="529"/>
                  </a:lnTo>
                  <a:lnTo>
                    <a:pt x="1361" y="511"/>
                  </a:lnTo>
                  <a:lnTo>
                    <a:pt x="1374" y="473"/>
                  </a:lnTo>
                  <a:lnTo>
                    <a:pt x="1280" y="164"/>
                  </a:lnTo>
                  <a:lnTo>
                    <a:pt x="1322" y="156"/>
                  </a:lnTo>
                  <a:close/>
                  <a:moveTo>
                    <a:pt x="2905" y="154"/>
                  </a:moveTo>
                  <a:lnTo>
                    <a:pt x="2933" y="157"/>
                  </a:lnTo>
                  <a:lnTo>
                    <a:pt x="2958" y="169"/>
                  </a:lnTo>
                  <a:lnTo>
                    <a:pt x="2980" y="187"/>
                  </a:lnTo>
                  <a:lnTo>
                    <a:pt x="2997" y="211"/>
                  </a:lnTo>
                  <a:lnTo>
                    <a:pt x="3010" y="241"/>
                  </a:lnTo>
                  <a:lnTo>
                    <a:pt x="3017" y="274"/>
                  </a:lnTo>
                  <a:lnTo>
                    <a:pt x="3020" y="314"/>
                  </a:lnTo>
                  <a:lnTo>
                    <a:pt x="3017" y="354"/>
                  </a:lnTo>
                  <a:lnTo>
                    <a:pt x="3010" y="388"/>
                  </a:lnTo>
                  <a:lnTo>
                    <a:pt x="2997" y="418"/>
                  </a:lnTo>
                  <a:lnTo>
                    <a:pt x="2980" y="441"/>
                  </a:lnTo>
                  <a:lnTo>
                    <a:pt x="2958" y="459"/>
                  </a:lnTo>
                  <a:lnTo>
                    <a:pt x="2933" y="471"/>
                  </a:lnTo>
                  <a:lnTo>
                    <a:pt x="2905" y="474"/>
                  </a:lnTo>
                  <a:lnTo>
                    <a:pt x="2877" y="471"/>
                  </a:lnTo>
                  <a:lnTo>
                    <a:pt x="2852" y="459"/>
                  </a:lnTo>
                  <a:lnTo>
                    <a:pt x="2830" y="443"/>
                  </a:lnTo>
                  <a:lnTo>
                    <a:pt x="2813" y="418"/>
                  </a:lnTo>
                  <a:lnTo>
                    <a:pt x="2802" y="389"/>
                  </a:lnTo>
                  <a:lnTo>
                    <a:pt x="2795" y="354"/>
                  </a:lnTo>
                  <a:lnTo>
                    <a:pt x="2792" y="316"/>
                  </a:lnTo>
                  <a:lnTo>
                    <a:pt x="2795" y="276"/>
                  </a:lnTo>
                  <a:lnTo>
                    <a:pt x="2802" y="241"/>
                  </a:lnTo>
                  <a:lnTo>
                    <a:pt x="2813" y="211"/>
                  </a:lnTo>
                  <a:lnTo>
                    <a:pt x="2830" y="187"/>
                  </a:lnTo>
                  <a:lnTo>
                    <a:pt x="2852" y="169"/>
                  </a:lnTo>
                  <a:lnTo>
                    <a:pt x="2877" y="157"/>
                  </a:lnTo>
                  <a:lnTo>
                    <a:pt x="2905" y="154"/>
                  </a:lnTo>
                  <a:close/>
                  <a:moveTo>
                    <a:pt x="2505" y="154"/>
                  </a:moveTo>
                  <a:lnTo>
                    <a:pt x="2533" y="156"/>
                  </a:lnTo>
                  <a:lnTo>
                    <a:pt x="2558" y="162"/>
                  </a:lnTo>
                  <a:lnTo>
                    <a:pt x="2578" y="172"/>
                  </a:lnTo>
                  <a:lnTo>
                    <a:pt x="2571" y="211"/>
                  </a:lnTo>
                  <a:lnTo>
                    <a:pt x="2551" y="201"/>
                  </a:lnTo>
                  <a:lnTo>
                    <a:pt x="2530" y="194"/>
                  </a:lnTo>
                  <a:lnTo>
                    <a:pt x="2505" y="191"/>
                  </a:lnTo>
                  <a:lnTo>
                    <a:pt x="2486" y="194"/>
                  </a:lnTo>
                  <a:lnTo>
                    <a:pt x="2473" y="202"/>
                  </a:lnTo>
                  <a:lnTo>
                    <a:pt x="2465" y="214"/>
                  </a:lnTo>
                  <a:lnTo>
                    <a:pt x="2461" y="231"/>
                  </a:lnTo>
                  <a:lnTo>
                    <a:pt x="2463" y="244"/>
                  </a:lnTo>
                  <a:lnTo>
                    <a:pt x="2468" y="256"/>
                  </a:lnTo>
                  <a:lnTo>
                    <a:pt x="2478" y="267"/>
                  </a:lnTo>
                  <a:lnTo>
                    <a:pt x="2495" y="279"/>
                  </a:lnTo>
                  <a:lnTo>
                    <a:pt x="2518" y="292"/>
                  </a:lnTo>
                  <a:lnTo>
                    <a:pt x="2546" y="309"/>
                  </a:lnTo>
                  <a:lnTo>
                    <a:pt x="2568" y="326"/>
                  </a:lnTo>
                  <a:lnTo>
                    <a:pt x="2581" y="344"/>
                  </a:lnTo>
                  <a:lnTo>
                    <a:pt x="2590" y="366"/>
                  </a:lnTo>
                  <a:lnTo>
                    <a:pt x="2593" y="389"/>
                  </a:lnTo>
                  <a:lnTo>
                    <a:pt x="2588" y="418"/>
                  </a:lnTo>
                  <a:lnTo>
                    <a:pt x="2576" y="441"/>
                  </a:lnTo>
                  <a:lnTo>
                    <a:pt x="2556" y="459"/>
                  </a:lnTo>
                  <a:lnTo>
                    <a:pt x="2531" y="471"/>
                  </a:lnTo>
                  <a:lnTo>
                    <a:pt x="2500" y="474"/>
                  </a:lnTo>
                  <a:lnTo>
                    <a:pt x="2468" y="471"/>
                  </a:lnTo>
                  <a:lnTo>
                    <a:pt x="2438" y="463"/>
                  </a:lnTo>
                  <a:lnTo>
                    <a:pt x="2413" y="449"/>
                  </a:lnTo>
                  <a:lnTo>
                    <a:pt x="2420" y="411"/>
                  </a:lnTo>
                  <a:lnTo>
                    <a:pt x="2446" y="426"/>
                  </a:lnTo>
                  <a:lnTo>
                    <a:pt x="2473" y="436"/>
                  </a:lnTo>
                  <a:lnTo>
                    <a:pt x="2501" y="439"/>
                  </a:lnTo>
                  <a:lnTo>
                    <a:pt x="2523" y="436"/>
                  </a:lnTo>
                  <a:lnTo>
                    <a:pt x="2540" y="426"/>
                  </a:lnTo>
                  <a:lnTo>
                    <a:pt x="2551" y="413"/>
                  </a:lnTo>
                  <a:lnTo>
                    <a:pt x="2555" y="393"/>
                  </a:lnTo>
                  <a:lnTo>
                    <a:pt x="2553" y="379"/>
                  </a:lnTo>
                  <a:lnTo>
                    <a:pt x="2548" y="366"/>
                  </a:lnTo>
                  <a:lnTo>
                    <a:pt x="2536" y="352"/>
                  </a:lnTo>
                  <a:lnTo>
                    <a:pt x="2521" y="341"/>
                  </a:lnTo>
                  <a:lnTo>
                    <a:pt x="2498" y="327"/>
                  </a:lnTo>
                  <a:lnTo>
                    <a:pt x="2470" y="311"/>
                  </a:lnTo>
                  <a:lnTo>
                    <a:pt x="2448" y="294"/>
                  </a:lnTo>
                  <a:lnTo>
                    <a:pt x="2433" y="276"/>
                  </a:lnTo>
                  <a:lnTo>
                    <a:pt x="2425" y="256"/>
                  </a:lnTo>
                  <a:lnTo>
                    <a:pt x="2421" y="232"/>
                  </a:lnTo>
                  <a:lnTo>
                    <a:pt x="2425" y="212"/>
                  </a:lnTo>
                  <a:lnTo>
                    <a:pt x="2431" y="194"/>
                  </a:lnTo>
                  <a:lnTo>
                    <a:pt x="2443" y="177"/>
                  </a:lnTo>
                  <a:lnTo>
                    <a:pt x="2460" y="166"/>
                  </a:lnTo>
                  <a:lnTo>
                    <a:pt x="2481" y="157"/>
                  </a:lnTo>
                  <a:lnTo>
                    <a:pt x="2505" y="154"/>
                  </a:lnTo>
                  <a:close/>
                  <a:moveTo>
                    <a:pt x="2159" y="154"/>
                  </a:moveTo>
                  <a:lnTo>
                    <a:pt x="2183" y="157"/>
                  </a:lnTo>
                  <a:lnTo>
                    <a:pt x="2203" y="166"/>
                  </a:lnTo>
                  <a:lnTo>
                    <a:pt x="2221" y="181"/>
                  </a:lnTo>
                  <a:lnTo>
                    <a:pt x="2238" y="202"/>
                  </a:lnTo>
                  <a:lnTo>
                    <a:pt x="2249" y="231"/>
                  </a:lnTo>
                  <a:lnTo>
                    <a:pt x="2256" y="266"/>
                  </a:lnTo>
                  <a:lnTo>
                    <a:pt x="2259" y="309"/>
                  </a:lnTo>
                  <a:lnTo>
                    <a:pt x="2256" y="349"/>
                  </a:lnTo>
                  <a:lnTo>
                    <a:pt x="2249" y="383"/>
                  </a:lnTo>
                  <a:lnTo>
                    <a:pt x="2238" y="411"/>
                  </a:lnTo>
                  <a:lnTo>
                    <a:pt x="2224" y="434"/>
                  </a:lnTo>
                  <a:lnTo>
                    <a:pt x="2206" y="451"/>
                  </a:lnTo>
                  <a:lnTo>
                    <a:pt x="2186" y="463"/>
                  </a:lnTo>
                  <a:lnTo>
                    <a:pt x="2164" y="471"/>
                  </a:lnTo>
                  <a:lnTo>
                    <a:pt x="2143" y="473"/>
                  </a:lnTo>
                  <a:lnTo>
                    <a:pt x="2113" y="469"/>
                  </a:lnTo>
                  <a:lnTo>
                    <a:pt x="2086" y="461"/>
                  </a:lnTo>
                  <a:lnTo>
                    <a:pt x="2086" y="581"/>
                  </a:lnTo>
                  <a:lnTo>
                    <a:pt x="2044" y="588"/>
                  </a:lnTo>
                  <a:lnTo>
                    <a:pt x="2044" y="161"/>
                  </a:lnTo>
                  <a:lnTo>
                    <a:pt x="2076" y="161"/>
                  </a:lnTo>
                  <a:lnTo>
                    <a:pt x="2081" y="199"/>
                  </a:lnTo>
                  <a:lnTo>
                    <a:pt x="2099" y="181"/>
                  </a:lnTo>
                  <a:lnTo>
                    <a:pt x="2118" y="166"/>
                  </a:lnTo>
                  <a:lnTo>
                    <a:pt x="2138" y="157"/>
                  </a:lnTo>
                  <a:lnTo>
                    <a:pt x="2159" y="154"/>
                  </a:lnTo>
                  <a:close/>
                  <a:moveTo>
                    <a:pt x="1879" y="154"/>
                  </a:moveTo>
                  <a:lnTo>
                    <a:pt x="1908" y="157"/>
                  </a:lnTo>
                  <a:lnTo>
                    <a:pt x="1933" y="169"/>
                  </a:lnTo>
                  <a:lnTo>
                    <a:pt x="1954" y="187"/>
                  </a:lnTo>
                  <a:lnTo>
                    <a:pt x="1971" y="211"/>
                  </a:lnTo>
                  <a:lnTo>
                    <a:pt x="1983" y="241"/>
                  </a:lnTo>
                  <a:lnTo>
                    <a:pt x="1989" y="274"/>
                  </a:lnTo>
                  <a:lnTo>
                    <a:pt x="1993" y="314"/>
                  </a:lnTo>
                  <a:lnTo>
                    <a:pt x="1989" y="354"/>
                  </a:lnTo>
                  <a:lnTo>
                    <a:pt x="1983" y="388"/>
                  </a:lnTo>
                  <a:lnTo>
                    <a:pt x="1969" y="418"/>
                  </a:lnTo>
                  <a:lnTo>
                    <a:pt x="1953" y="441"/>
                  </a:lnTo>
                  <a:lnTo>
                    <a:pt x="1931" y="459"/>
                  </a:lnTo>
                  <a:lnTo>
                    <a:pt x="1906" y="471"/>
                  </a:lnTo>
                  <a:lnTo>
                    <a:pt x="1878" y="474"/>
                  </a:lnTo>
                  <a:lnTo>
                    <a:pt x="1849" y="471"/>
                  </a:lnTo>
                  <a:lnTo>
                    <a:pt x="1824" y="459"/>
                  </a:lnTo>
                  <a:lnTo>
                    <a:pt x="1804" y="443"/>
                  </a:lnTo>
                  <a:lnTo>
                    <a:pt x="1787" y="418"/>
                  </a:lnTo>
                  <a:lnTo>
                    <a:pt x="1776" y="389"/>
                  </a:lnTo>
                  <a:lnTo>
                    <a:pt x="1769" y="354"/>
                  </a:lnTo>
                  <a:lnTo>
                    <a:pt x="1766" y="316"/>
                  </a:lnTo>
                  <a:lnTo>
                    <a:pt x="1769" y="276"/>
                  </a:lnTo>
                  <a:lnTo>
                    <a:pt x="1776" y="241"/>
                  </a:lnTo>
                  <a:lnTo>
                    <a:pt x="1787" y="211"/>
                  </a:lnTo>
                  <a:lnTo>
                    <a:pt x="1804" y="187"/>
                  </a:lnTo>
                  <a:lnTo>
                    <a:pt x="1826" y="169"/>
                  </a:lnTo>
                  <a:lnTo>
                    <a:pt x="1851" y="157"/>
                  </a:lnTo>
                  <a:lnTo>
                    <a:pt x="1879" y="154"/>
                  </a:lnTo>
                  <a:close/>
                  <a:moveTo>
                    <a:pt x="1040" y="154"/>
                  </a:moveTo>
                  <a:lnTo>
                    <a:pt x="1065" y="157"/>
                  </a:lnTo>
                  <a:lnTo>
                    <a:pt x="1085" y="166"/>
                  </a:lnTo>
                  <a:lnTo>
                    <a:pt x="1100" y="182"/>
                  </a:lnTo>
                  <a:lnTo>
                    <a:pt x="1109" y="202"/>
                  </a:lnTo>
                  <a:lnTo>
                    <a:pt x="1112" y="229"/>
                  </a:lnTo>
                  <a:lnTo>
                    <a:pt x="1112" y="469"/>
                  </a:lnTo>
                  <a:lnTo>
                    <a:pt x="1070" y="469"/>
                  </a:lnTo>
                  <a:lnTo>
                    <a:pt x="1070" y="237"/>
                  </a:lnTo>
                  <a:lnTo>
                    <a:pt x="1069" y="217"/>
                  </a:lnTo>
                  <a:lnTo>
                    <a:pt x="1060" y="204"/>
                  </a:lnTo>
                  <a:lnTo>
                    <a:pt x="1049" y="194"/>
                  </a:lnTo>
                  <a:lnTo>
                    <a:pt x="1032" y="191"/>
                  </a:lnTo>
                  <a:lnTo>
                    <a:pt x="1015" y="194"/>
                  </a:lnTo>
                  <a:lnTo>
                    <a:pt x="997" y="202"/>
                  </a:lnTo>
                  <a:lnTo>
                    <a:pt x="979" y="216"/>
                  </a:lnTo>
                  <a:lnTo>
                    <a:pt x="959" y="234"/>
                  </a:lnTo>
                  <a:lnTo>
                    <a:pt x="959" y="469"/>
                  </a:lnTo>
                  <a:lnTo>
                    <a:pt x="917" y="469"/>
                  </a:lnTo>
                  <a:lnTo>
                    <a:pt x="917" y="161"/>
                  </a:lnTo>
                  <a:lnTo>
                    <a:pt x="949" y="161"/>
                  </a:lnTo>
                  <a:lnTo>
                    <a:pt x="955" y="199"/>
                  </a:lnTo>
                  <a:lnTo>
                    <a:pt x="975" y="181"/>
                  </a:lnTo>
                  <a:lnTo>
                    <a:pt x="997" y="166"/>
                  </a:lnTo>
                  <a:lnTo>
                    <a:pt x="1019" y="157"/>
                  </a:lnTo>
                  <a:lnTo>
                    <a:pt x="1040" y="154"/>
                  </a:lnTo>
                  <a:close/>
                  <a:moveTo>
                    <a:pt x="613" y="154"/>
                  </a:moveTo>
                  <a:lnTo>
                    <a:pt x="620" y="196"/>
                  </a:lnTo>
                  <a:lnTo>
                    <a:pt x="593" y="202"/>
                  </a:lnTo>
                  <a:lnTo>
                    <a:pt x="570" y="214"/>
                  </a:lnTo>
                  <a:lnTo>
                    <a:pt x="550" y="231"/>
                  </a:lnTo>
                  <a:lnTo>
                    <a:pt x="535" y="251"/>
                  </a:lnTo>
                  <a:lnTo>
                    <a:pt x="535" y="469"/>
                  </a:lnTo>
                  <a:lnTo>
                    <a:pt x="493" y="469"/>
                  </a:lnTo>
                  <a:lnTo>
                    <a:pt x="493" y="161"/>
                  </a:lnTo>
                  <a:lnTo>
                    <a:pt x="523" y="161"/>
                  </a:lnTo>
                  <a:lnTo>
                    <a:pt x="532" y="207"/>
                  </a:lnTo>
                  <a:lnTo>
                    <a:pt x="547" y="189"/>
                  </a:lnTo>
                  <a:lnTo>
                    <a:pt x="565" y="172"/>
                  </a:lnTo>
                  <a:lnTo>
                    <a:pt x="587" y="161"/>
                  </a:lnTo>
                  <a:lnTo>
                    <a:pt x="613" y="154"/>
                  </a:lnTo>
                  <a:close/>
                  <a:moveTo>
                    <a:pt x="2698" y="47"/>
                  </a:moveTo>
                  <a:lnTo>
                    <a:pt x="2698" y="161"/>
                  </a:lnTo>
                  <a:lnTo>
                    <a:pt x="2755" y="161"/>
                  </a:lnTo>
                  <a:lnTo>
                    <a:pt x="2762" y="196"/>
                  </a:lnTo>
                  <a:lnTo>
                    <a:pt x="2698" y="196"/>
                  </a:lnTo>
                  <a:lnTo>
                    <a:pt x="2698" y="399"/>
                  </a:lnTo>
                  <a:lnTo>
                    <a:pt x="2700" y="416"/>
                  </a:lnTo>
                  <a:lnTo>
                    <a:pt x="2706" y="428"/>
                  </a:lnTo>
                  <a:lnTo>
                    <a:pt x="2718" y="436"/>
                  </a:lnTo>
                  <a:lnTo>
                    <a:pt x="2737" y="438"/>
                  </a:lnTo>
                  <a:lnTo>
                    <a:pt x="2745" y="438"/>
                  </a:lnTo>
                  <a:lnTo>
                    <a:pt x="2758" y="434"/>
                  </a:lnTo>
                  <a:lnTo>
                    <a:pt x="2765" y="469"/>
                  </a:lnTo>
                  <a:lnTo>
                    <a:pt x="2750" y="471"/>
                  </a:lnTo>
                  <a:lnTo>
                    <a:pt x="2730" y="473"/>
                  </a:lnTo>
                  <a:lnTo>
                    <a:pt x="2710" y="471"/>
                  </a:lnTo>
                  <a:lnTo>
                    <a:pt x="2691" y="466"/>
                  </a:lnTo>
                  <a:lnTo>
                    <a:pt x="2678" y="458"/>
                  </a:lnTo>
                  <a:lnTo>
                    <a:pt x="2666" y="446"/>
                  </a:lnTo>
                  <a:lnTo>
                    <a:pt x="2660" y="428"/>
                  </a:lnTo>
                  <a:lnTo>
                    <a:pt x="2658" y="404"/>
                  </a:lnTo>
                  <a:lnTo>
                    <a:pt x="2658" y="196"/>
                  </a:lnTo>
                  <a:lnTo>
                    <a:pt x="2616" y="196"/>
                  </a:lnTo>
                  <a:lnTo>
                    <a:pt x="2616" y="161"/>
                  </a:lnTo>
                  <a:lnTo>
                    <a:pt x="2658" y="161"/>
                  </a:lnTo>
                  <a:lnTo>
                    <a:pt x="2658" y="54"/>
                  </a:lnTo>
                  <a:lnTo>
                    <a:pt x="2698" y="47"/>
                  </a:lnTo>
                  <a:close/>
                  <a:moveTo>
                    <a:pt x="2338" y="32"/>
                  </a:moveTo>
                  <a:lnTo>
                    <a:pt x="2350" y="35"/>
                  </a:lnTo>
                  <a:lnTo>
                    <a:pt x="2358" y="42"/>
                  </a:lnTo>
                  <a:lnTo>
                    <a:pt x="2365" y="50"/>
                  </a:lnTo>
                  <a:lnTo>
                    <a:pt x="2366" y="62"/>
                  </a:lnTo>
                  <a:lnTo>
                    <a:pt x="2363" y="77"/>
                  </a:lnTo>
                  <a:lnTo>
                    <a:pt x="2353" y="89"/>
                  </a:lnTo>
                  <a:lnTo>
                    <a:pt x="2338" y="92"/>
                  </a:lnTo>
                  <a:lnTo>
                    <a:pt x="2325" y="89"/>
                  </a:lnTo>
                  <a:lnTo>
                    <a:pt x="2313" y="77"/>
                  </a:lnTo>
                  <a:lnTo>
                    <a:pt x="2310" y="62"/>
                  </a:lnTo>
                  <a:lnTo>
                    <a:pt x="2313" y="47"/>
                  </a:lnTo>
                  <a:lnTo>
                    <a:pt x="2325" y="37"/>
                  </a:lnTo>
                  <a:lnTo>
                    <a:pt x="2338" y="32"/>
                  </a:lnTo>
                  <a:close/>
                  <a:moveTo>
                    <a:pt x="1687" y="32"/>
                  </a:moveTo>
                  <a:lnTo>
                    <a:pt x="1699" y="35"/>
                  </a:lnTo>
                  <a:lnTo>
                    <a:pt x="1707" y="42"/>
                  </a:lnTo>
                  <a:lnTo>
                    <a:pt x="1714" y="50"/>
                  </a:lnTo>
                  <a:lnTo>
                    <a:pt x="1716" y="62"/>
                  </a:lnTo>
                  <a:lnTo>
                    <a:pt x="1712" y="77"/>
                  </a:lnTo>
                  <a:lnTo>
                    <a:pt x="1702" y="89"/>
                  </a:lnTo>
                  <a:lnTo>
                    <a:pt x="1687" y="92"/>
                  </a:lnTo>
                  <a:lnTo>
                    <a:pt x="1674" y="89"/>
                  </a:lnTo>
                  <a:lnTo>
                    <a:pt x="1662" y="77"/>
                  </a:lnTo>
                  <a:lnTo>
                    <a:pt x="1659" y="62"/>
                  </a:lnTo>
                  <a:lnTo>
                    <a:pt x="1662" y="47"/>
                  </a:lnTo>
                  <a:lnTo>
                    <a:pt x="1674" y="37"/>
                  </a:lnTo>
                  <a:lnTo>
                    <a:pt x="1687" y="32"/>
                  </a:lnTo>
                  <a:close/>
                  <a:moveTo>
                    <a:pt x="0" y="19"/>
                  </a:moveTo>
                  <a:lnTo>
                    <a:pt x="250" y="19"/>
                  </a:lnTo>
                  <a:lnTo>
                    <a:pt x="256" y="57"/>
                  </a:lnTo>
                  <a:lnTo>
                    <a:pt x="148" y="57"/>
                  </a:lnTo>
                  <a:lnTo>
                    <a:pt x="148" y="469"/>
                  </a:lnTo>
                  <a:lnTo>
                    <a:pt x="105" y="469"/>
                  </a:lnTo>
                  <a:lnTo>
                    <a:pt x="105" y="57"/>
                  </a:lnTo>
                  <a:lnTo>
                    <a:pt x="0" y="57"/>
                  </a:lnTo>
                  <a:lnTo>
                    <a:pt x="0" y="19"/>
                  </a:lnTo>
                  <a:close/>
                  <a:moveTo>
                    <a:pt x="1592" y="0"/>
                  </a:moveTo>
                  <a:lnTo>
                    <a:pt x="1592" y="469"/>
                  </a:lnTo>
                  <a:lnTo>
                    <a:pt x="1551" y="469"/>
                  </a:lnTo>
                  <a:lnTo>
                    <a:pt x="1551" y="9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 userDrawn="1"/>
          </p:nvSpPr>
          <p:spPr bwMode="auto">
            <a:xfrm>
              <a:off x="1474" y="1440"/>
              <a:ext cx="665" cy="794"/>
            </a:xfrm>
            <a:custGeom>
              <a:avLst/>
              <a:gdLst/>
              <a:ahLst/>
              <a:cxnLst>
                <a:cxn ang="0">
                  <a:pos x="772" y="1025"/>
                </a:cxn>
                <a:cxn ang="0">
                  <a:pos x="559" y="1025"/>
                </a:cxn>
                <a:cxn ang="0">
                  <a:pos x="464" y="1006"/>
                </a:cxn>
                <a:cxn ang="0">
                  <a:pos x="1032" y="1168"/>
                </a:cxn>
                <a:cxn ang="0">
                  <a:pos x="412" y="970"/>
                </a:cxn>
                <a:cxn ang="0">
                  <a:pos x="290" y="1153"/>
                </a:cxn>
                <a:cxn ang="0">
                  <a:pos x="380" y="925"/>
                </a:cxn>
                <a:cxn ang="0">
                  <a:pos x="1191" y="1013"/>
                </a:cxn>
                <a:cxn ang="0">
                  <a:pos x="365" y="886"/>
                </a:cxn>
                <a:cxn ang="0">
                  <a:pos x="1243" y="915"/>
                </a:cxn>
                <a:cxn ang="0">
                  <a:pos x="332" y="830"/>
                </a:cxn>
                <a:cxn ang="0">
                  <a:pos x="1293" y="831"/>
                </a:cxn>
                <a:cxn ang="0">
                  <a:pos x="77" y="903"/>
                </a:cxn>
                <a:cxn ang="0">
                  <a:pos x="1291" y="795"/>
                </a:cxn>
                <a:cxn ang="0">
                  <a:pos x="12" y="761"/>
                </a:cxn>
                <a:cxn ang="0">
                  <a:pos x="1019" y="664"/>
                </a:cxn>
                <a:cxn ang="0">
                  <a:pos x="3" y="589"/>
                </a:cxn>
                <a:cxn ang="0">
                  <a:pos x="1002" y="593"/>
                </a:cxn>
                <a:cxn ang="0">
                  <a:pos x="13" y="496"/>
                </a:cxn>
                <a:cxn ang="0">
                  <a:pos x="1016" y="561"/>
                </a:cxn>
                <a:cxn ang="0">
                  <a:pos x="315" y="566"/>
                </a:cxn>
                <a:cxn ang="0">
                  <a:pos x="1213" y="276"/>
                </a:cxn>
                <a:cxn ang="0">
                  <a:pos x="128" y="234"/>
                </a:cxn>
                <a:cxn ang="0">
                  <a:pos x="966" y="442"/>
                </a:cxn>
                <a:cxn ang="0">
                  <a:pos x="362" y="456"/>
                </a:cxn>
                <a:cxn ang="0">
                  <a:pos x="742" y="207"/>
                </a:cxn>
                <a:cxn ang="0">
                  <a:pos x="711" y="339"/>
                </a:cxn>
                <a:cxn ang="0">
                  <a:pos x="779" y="287"/>
                </a:cxn>
                <a:cxn ang="0">
                  <a:pos x="640" y="242"/>
                </a:cxn>
                <a:cxn ang="0">
                  <a:pos x="592" y="99"/>
                </a:cxn>
                <a:cxn ang="0">
                  <a:pos x="387" y="37"/>
                </a:cxn>
                <a:cxn ang="0">
                  <a:pos x="477" y="498"/>
                </a:cxn>
                <a:cxn ang="0">
                  <a:pos x="439" y="836"/>
                </a:cxn>
                <a:cxn ang="0">
                  <a:pos x="620" y="818"/>
                </a:cxn>
                <a:cxn ang="0">
                  <a:pos x="540" y="501"/>
                </a:cxn>
                <a:cxn ang="0">
                  <a:pos x="772" y="427"/>
                </a:cxn>
                <a:cxn ang="0">
                  <a:pos x="721" y="574"/>
                </a:cxn>
                <a:cxn ang="0">
                  <a:pos x="787" y="946"/>
                </a:cxn>
                <a:cxn ang="0">
                  <a:pos x="877" y="559"/>
                </a:cxn>
                <a:cxn ang="0">
                  <a:pos x="897" y="239"/>
                </a:cxn>
                <a:cxn ang="0">
                  <a:pos x="927" y="406"/>
                </a:cxn>
                <a:cxn ang="0">
                  <a:pos x="954" y="459"/>
                </a:cxn>
                <a:cxn ang="0">
                  <a:pos x="999" y="554"/>
                </a:cxn>
                <a:cxn ang="0">
                  <a:pos x="977" y="693"/>
                </a:cxn>
                <a:cxn ang="0">
                  <a:pos x="979" y="813"/>
                </a:cxn>
                <a:cxn ang="0">
                  <a:pos x="929" y="890"/>
                </a:cxn>
                <a:cxn ang="0">
                  <a:pos x="861" y="961"/>
                </a:cxn>
                <a:cxn ang="0">
                  <a:pos x="721" y="1008"/>
                </a:cxn>
                <a:cxn ang="0">
                  <a:pos x="694" y="1415"/>
                </a:cxn>
                <a:cxn ang="0">
                  <a:pos x="642" y="1514"/>
                </a:cxn>
                <a:cxn ang="0">
                  <a:pos x="637" y="1267"/>
                </a:cxn>
                <a:cxn ang="0">
                  <a:pos x="537" y="1018"/>
                </a:cxn>
                <a:cxn ang="0">
                  <a:pos x="449" y="961"/>
                </a:cxn>
                <a:cxn ang="0">
                  <a:pos x="379" y="875"/>
                </a:cxn>
                <a:cxn ang="0">
                  <a:pos x="332" y="756"/>
                </a:cxn>
                <a:cxn ang="0">
                  <a:pos x="334" y="613"/>
                </a:cxn>
                <a:cxn ang="0">
                  <a:pos x="382" y="508"/>
                </a:cxn>
                <a:cxn ang="0">
                  <a:pos x="420" y="416"/>
                </a:cxn>
                <a:cxn ang="0">
                  <a:pos x="369" y="35"/>
                </a:cxn>
                <a:cxn ang="0">
                  <a:pos x="610" y="386"/>
                </a:cxn>
                <a:cxn ang="0">
                  <a:pos x="570" y="232"/>
                </a:cxn>
              </a:cxnLst>
              <a:rect l="0" t="0" r="r" b="b"/>
              <a:pathLst>
                <a:path w="1331" h="1587">
                  <a:moveTo>
                    <a:pt x="772" y="1025"/>
                  </a:moveTo>
                  <a:lnTo>
                    <a:pt x="792" y="1035"/>
                  </a:lnTo>
                  <a:lnTo>
                    <a:pt x="812" y="1038"/>
                  </a:lnTo>
                  <a:lnTo>
                    <a:pt x="814" y="1038"/>
                  </a:lnTo>
                  <a:lnTo>
                    <a:pt x="817" y="1036"/>
                  </a:lnTo>
                  <a:lnTo>
                    <a:pt x="819" y="1036"/>
                  </a:lnTo>
                  <a:lnTo>
                    <a:pt x="857" y="1225"/>
                  </a:lnTo>
                  <a:lnTo>
                    <a:pt x="849" y="1235"/>
                  </a:lnTo>
                  <a:lnTo>
                    <a:pt x="836" y="1242"/>
                  </a:lnTo>
                  <a:lnTo>
                    <a:pt x="821" y="1245"/>
                  </a:lnTo>
                  <a:lnTo>
                    <a:pt x="799" y="1243"/>
                  </a:lnTo>
                  <a:lnTo>
                    <a:pt x="782" y="1237"/>
                  </a:lnTo>
                  <a:lnTo>
                    <a:pt x="772" y="1025"/>
                  </a:lnTo>
                  <a:close/>
                  <a:moveTo>
                    <a:pt x="559" y="1025"/>
                  </a:moveTo>
                  <a:lnTo>
                    <a:pt x="549" y="1237"/>
                  </a:lnTo>
                  <a:lnTo>
                    <a:pt x="532" y="1243"/>
                  </a:lnTo>
                  <a:lnTo>
                    <a:pt x="510" y="1245"/>
                  </a:lnTo>
                  <a:lnTo>
                    <a:pt x="495" y="1242"/>
                  </a:lnTo>
                  <a:lnTo>
                    <a:pt x="482" y="1235"/>
                  </a:lnTo>
                  <a:lnTo>
                    <a:pt x="472" y="1225"/>
                  </a:lnTo>
                  <a:lnTo>
                    <a:pt x="512" y="1036"/>
                  </a:lnTo>
                  <a:lnTo>
                    <a:pt x="514" y="1036"/>
                  </a:lnTo>
                  <a:lnTo>
                    <a:pt x="517" y="1038"/>
                  </a:lnTo>
                  <a:lnTo>
                    <a:pt x="519" y="1038"/>
                  </a:lnTo>
                  <a:lnTo>
                    <a:pt x="539" y="1035"/>
                  </a:lnTo>
                  <a:lnTo>
                    <a:pt x="559" y="1025"/>
                  </a:lnTo>
                  <a:close/>
                  <a:moveTo>
                    <a:pt x="867" y="1006"/>
                  </a:moveTo>
                  <a:lnTo>
                    <a:pt x="952" y="1203"/>
                  </a:lnTo>
                  <a:lnTo>
                    <a:pt x="941" y="1217"/>
                  </a:lnTo>
                  <a:lnTo>
                    <a:pt x="926" y="1227"/>
                  </a:lnTo>
                  <a:lnTo>
                    <a:pt x="907" y="1232"/>
                  </a:lnTo>
                  <a:lnTo>
                    <a:pt x="891" y="1232"/>
                  </a:lnTo>
                  <a:lnTo>
                    <a:pt x="876" y="1227"/>
                  </a:lnTo>
                  <a:lnTo>
                    <a:pt x="836" y="1033"/>
                  </a:lnTo>
                  <a:lnTo>
                    <a:pt x="842" y="1030"/>
                  </a:lnTo>
                  <a:lnTo>
                    <a:pt x="851" y="1025"/>
                  </a:lnTo>
                  <a:lnTo>
                    <a:pt x="857" y="1020"/>
                  </a:lnTo>
                  <a:lnTo>
                    <a:pt x="867" y="1006"/>
                  </a:lnTo>
                  <a:close/>
                  <a:moveTo>
                    <a:pt x="464" y="1006"/>
                  </a:moveTo>
                  <a:lnTo>
                    <a:pt x="474" y="1020"/>
                  </a:lnTo>
                  <a:lnTo>
                    <a:pt x="487" y="1030"/>
                  </a:lnTo>
                  <a:lnTo>
                    <a:pt x="495" y="1033"/>
                  </a:lnTo>
                  <a:lnTo>
                    <a:pt x="455" y="1227"/>
                  </a:lnTo>
                  <a:lnTo>
                    <a:pt x="440" y="1232"/>
                  </a:lnTo>
                  <a:lnTo>
                    <a:pt x="424" y="1232"/>
                  </a:lnTo>
                  <a:lnTo>
                    <a:pt x="405" y="1227"/>
                  </a:lnTo>
                  <a:lnTo>
                    <a:pt x="389" y="1217"/>
                  </a:lnTo>
                  <a:lnTo>
                    <a:pt x="379" y="1203"/>
                  </a:lnTo>
                  <a:lnTo>
                    <a:pt x="464" y="1006"/>
                  </a:lnTo>
                  <a:close/>
                  <a:moveTo>
                    <a:pt x="919" y="970"/>
                  </a:moveTo>
                  <a:lnTo>
                    <a:pt x="1041" y="1153"/>
                  </a:lnTo>
                  <a:lnTo>
                    <a:pt x="1032" y="1168"/>
                  </a:lnTo>
                  <a:lnTo>
                    <a:pt x="1019" y="1180"/>
                  </a:lnTo>
                  <a:lnTo>
                    <a:pt x="1001" y="1190"/>
                  </a:lnTo>
                  <a:lnTo>
                    <a:pt x="984" y="1195"/>
                  </a:lnTo>
                  <a:lnTo>
                    <a:pt x="966" y="1193"/>
                  </a:lnTo>
                  <a:lnTo>
                    <a:pt x="876" y="986"/>
                  </a:lnTo>
                  <a:lnTo>
                    <a:pt x="874" y="985"/>
                  </a:lnTo>
                  <a:lnTo>
                    <a:pt x="876" y="983"/>
                  </a:lnTo>
                  <a:lnTo>
                    <a:pt x="876" y="976"/>
                  </a:lnTo>
                  <a:lnTo>
                    <a:pt x="879" y="978"/>
                  </a:lnTo>
                  <a:lnTo>
                    <a:pt x="887" y="978"/>
                  </a:lnTo>
                  <a:lnTo>
                    <a:pt x="902" y="976"/>
                  </a:lnTo>
                  <a:lnTo>
                    <a:pt x="919" y="970"/>
                  </a:lnTo>
                  <a:close/>
                  <a:moveTo>
                    <a:pt x="412" y="970"/>
                  </a:moveTo>
                  <a:lnTo>
                    <a:pt x="427" y="976"/>
                  </a:lnTo>
                  <a:lnTo>
                    <a:pt x="444" y="978"/>
                  </a:lnTo>
                  <a:lnTo>
                    <a:pt x="452" y="978"/>
                  </a:lnTo>
                  <a:lnTo>
                    <a:pt x="455" y="976"/>
                  </a:lnTo>
                  <a:lnTo>
                    <a:pt x="455" y="983"/>
                  </a:lnTo>
                  <a:lnTo>
                    <a:pt x="457" y="985"/>
                  </a:lnTo>
                  <a:lnTo>
                    <a:pt x="455" y="986"/>
                  </a:lnTo>
                  <a:lnTo>
                    <a:pt x="365" y="1193"/>
                  </a:lnTo>
                  <a:lnTo>
                    <a:pt x="347" y="1195"/>
                  </a:lnTo>
                  <a:lnTo>
                    <a:pt x="330" y="1190"/>
                  </a:lnTo>
                  <a:lnTo>
                    <a:pt x="312" y="1180"/>
                  </a:lnTo>
                  <a:lnTo>
                    <a:pt x="299" y="1168"/>
                  </a:lnTo>
                  <a:lnTo>
                    <a:pt x="290" y="1153"/>
                  </a:lnTo>
                  <a:lnTo>
                    <a:pt x="412" y="970"/>
                  </a:lnTo>
                  <a:close/>
                  <a:moveTo>
                    <a:pt x="951" y="925"/>
                  </a:moveTo>
                  <a:lnTo>
                    <a:pt x="1121" y="1093"/>
                  </a:lnTo>
                  <a:lnTo>
                    <a:pt x="1114" y="1108"/>
                  </a:lnTo>
                  <a:lnTo>
                    <a:pt x="1104" y="1123"/>
                  </a:lnTo>
                  <a:lnTo>
                    <a:pt x="1087" y="1135"/>
                  </a:lnTo>
                  <a:lnTo>
                    <a:pt x="1071" y="1142"/>
                  </a:lnTo>
                  <a:lnTo>
                    <a:pt x="1054" y="1143"/>
                  </a:lnTo>
                  <a:lnTo>
                    <a:pt x="931" y="960"/>
                  </a:lnTo>
                  <a:lnTo>
                    <a:pt x="937" y="953"/>
                  </a:lnTo>
                  <a:lnTo>
                    <a:pt x="946" y="940"/>
                  </a:lnTo>
                  <a:lnTo>
                    <a:pt x="951" y="925"/>
                  </a:lnTo>
                  <a:close/>
                  <a:moveTo>
                    <a:pt x="380" y="925"/>
                  </a:moveTo>
                  <a:lnTo>
                    <a:pt x="385" y="940"/>
                  </a:lnTo>
                  <a:lnTo>
                    <a:pt x="394" y="953"/>
                  </a:lnTo>
                  <a:lnTo>
                    <a:pt x="395" y="956"/>
                  </a:lnTo>
                  <a:lnTo>
                    <a:pt x="399" y="960"/>
                  </a:lnTo>
                  <a:lnTo>
                    <a:pt x="277" y="1143"/>
                  </a:lnTo>
                  <a:lnTo>
                    <a:pt x="260" y="1142"/>
                  </a:lnTo>
                  <a:lnTo>
                    <a:pt x="244" y="1135"/>
                  </a:lnTo>
                  <a:lnTo>
                    <a:pt x="227" y="1123"/>
                  </a:lnTo>
                  <a:lnTo>
                    <a:pt x="215" y="1108"/>
                  </a:lnTo>
                  <a:lnTo>
                    <a:pt x="210" y="1093"/>
                  </a:lnTo>
                  <a:lnTo>
                    <a:pt x="380" y="925"/>
                  </a:lnTo>
                  <a:close/>
                  <a:moveTo>
                    <a:pt x="982" y="873"/>
                  </a:moveTo>
                  <a:lnTo>
                    <a:pt x="1191" y="1013"/>
                  </a:lnTo>
                  <a:lnTo>
                    <a:pt x="1188" y="1031"/>
                  </a:lnTo>
                  <a:lnTo>
                    <a:pt x="1181" y="1050"/>
                  </a:lnTo>
                  <a:lnTo>
                    <a:pt x="1168" y="1066"/>
                  </a:lnTo>
                  <a:lnTo>
                    <a:pt x="1151" y="1076"/>
                  </a:lnTo>
                  <a:lnTo>
                    <a:pt x="1132" y="1081"/>
                  </a:lnTo>
                  <a:lnTo>
                    <a:pt x="951" y="901"/>
                  </a:lnTo>
                  <a:lnTo>
                    <a:pt x="949" y="898"/>
                  </a:lnTo>
                  <a:lnTo>
                    <a:pt x="949" y="896"/>
                  </a:lnTo>
                  <a:lnTo>
                    <a:pt x="947" y="893"/>
                  </a:lnTo>
                  <a:lnTo>
                    <a:pt x="966" y="886"/>
                  </a:lnTo>
                  <a:lnTo>
                    <a:pt x="982" y="873"/>
                  </a:lnTo>
                  <a:close/>
                  <a:moveTo>
                    <a:pt x="349" y="873"/>
                  </a:moveTo>
                  <a:lnTo>
                    <a:pt x="365" y="886"/>
                  </a:lnTo>
                  <a:lnTo>
                    <a:pt x="382" y="893"/>
                  </a:lnTo>
                  <a:lnTo>
                    <a:pt x="382" y="896"/>
                  </a:lnTo>
                  <a:lnTo>
                    <a:pt x="380" y="898"/>
                  </a:lnTo>
                  <a:lnTo>
                    <a:pt x="380" y="901"/>
                  </a:lnTo>
                  <a:lnTo>
                    <a:pt x="198" y="1081"/>
                  </a:lnTo>
                  <a:lnTo>
                    <a:pt x="180" y="1076"/>
                  </a:lnTo>
                  <a:lnTo>
                    <a:pt x="163" y="1066"/>
                  </a:lnTo>
                  <a:lnTo>
                    <a:pt x="150" y="1050"/>
                  </a:lnTo>
                  <a:lnTo>
                    <a:pt x="142" y="1031"/>
                  </a:lnTo>
                  <a:lnTo>
                    <a:pt x="140" y="1013"/>
                  </a:lnTo>
                  <a:lnTo>
                    <a:pt x="349" y="873"/>
                  </a:lnTo>
                  <a:close/>
                  <a:moveTo>
                    <a:pt x="996" y="810"/>
                  </a:moveTo>
                  <a:lnTo>
                    <a:pt x="1243" y="915"/>
                  </a:lnTo>
                  <a:lnTo>
                    <a:pt x="1246" y="930"/>
                  </a:lnTo>
                  <a:lnTo>
                    <a:pt x="1244" y="946"/>
                  </a:lnTo>
                  <a:lnTo>
                    <a:pt x="1239" y="965"/>
                  </a:lnTo>
                  <a:lnTo>
                    <a:pt x="1229" y="981"/>
                  </a:lnTo>
                  <a:lnTo>
                    <a:pt x="1216" y="993"/>
                  </a:lnTo>
                  <a:lnTo>
                    <a:pt x="1199" y="1000"/>
                  </a:lnTo>
                  <a:lnTo>
                    <a:pt x="991" y="860"/>
                  </a:lnTo>
                  <a:lnTo>
                    <a:pt x="992" y="860"/>
                  </a:lnTo>
                  <a:lnTo>
                    <a:pt x="997" y="845"/>
                  </a:lnTo>
                  <a:lnTo>
                    <a:pt x="999" y="830"/>
                  </a:lnTo>
                  <a:lnTo>
                    <a:pt x="996" y="810"/>
                  </a:lnTo>
                  <a:close/>
                  <a:moveTo>
                    <a:pt x="335" y="810"/>
                  </a:moveTo>
                  <a:lnTo>
                    <a:pt x="332" y="830"/>
                  </a:lnTo>
                  <a:lnTo>
                    <a:pt x="334" y="845"/>
                  </a:lnTo>
                  <a:lnTo>
                    <a:pt x="339" y="860"/>
                  </a:lnTo>
                  <a:lnTo>
                    <a:pt x="132" y="1000"/>
                  </a:lnTo>
                  <a:lnTo>
                    <a:pt x="115" y="993"/>
                  </a:lnTo>
                  <a:lnTo>
                    <a:pt x="102" y="981"/>
                  </a:lnTo>
                  <a:lnTo>
                    <a:pt x="92" y="965"/>
                  </a:lnTo>
                  <a:lnTo>
                    <a:pt x="87" y="946"/>
                  </a:lnTo>
                  <a:lnTo>
                    <a:pt x="85" y="930"/>
                  </a:lnTo>
                  <a:lnTo>
                    <a:pt x="88" y="915"/>
                  </a:lnTo>
                  <a:lnTo>
                    <a:pt x="335" y="810"/>
                  </a:lnTo>
                  <a:close/>
                  <a:moveTo>
                    <a:pt x="1016" y="758"/>
                  </a:moveTo>
                  <a:lnTo>
                    <a:pt x="1286" y="810"/>
                  </a:lnTo>
                  <a:lnTo>
                    <a:pt x="1293" y="831"/>
                  </a:lnTo>
                  <a:lnTo>
                    <a:pt x="1293" y="856"/>
                  </a:lnTo>
                  <a:lnTo>
                    <a:pt x="1283" y="876"/>
                  </a:lnTo>
                  <a:lnTo>
                    <a:pt x="1271" y="891"/>
                  </a:lnTo>
                  <a:lnTo>
                    <a:pt x="1254" y="903"/>
                  </a:lnTo>
                  <a:lnTo>
                    <a:pt x="1254" y="901"/>
                  </a:lnTo>
                  <a:lnTo>
                    <a:pt x="991" y="791"/>
                  </a:lnTo>
                  <a:lnTo>
                    <a:pt x="1006" y="776"/>
                  </a:lnTo>
                  <a:lnTo>
                    <a:pt x="1016" y="758"/>
                  </a:lnTo>
                  <a:close/>
                  <a:moveTo>
                    <a:pt x="315" y="758"/>
                  </a:moveTo>
                  <a:lnTo>
                    <a:pt x="325" y="776"/>
                  </a:lnTo>
                  <a:lnTo>
                    <a:pt x="340" y="791"/>
                  </a:lnTo>
                  <a:lnTo>
                    <a:pt x="77" y="901"/>
                  </a:lnTo>
                  <a:lnTo>
                    <a:pt x="77" y="903"/>
                  </a:lnTo>
                  <a:lnTo>
                    <a:pt x="60" y="891"/>
                  </a:lnTo>
                  <a:lnTo>
                    <a:pt x="47" y="876"/>
                  </a:lnTo>
                  <a:lnTo>
                    <a:pt x="38" y="856"/>
                  </a:lnTo>
                  <a:lnTo>
                    <a:pt x="38" y="831"/>
                  </a:lnTo>
                  <a:lnTo>
                    <a:pt x="45" y="810"/>
                  </a:lnTo>
                  <a:lnTo>
                    <a:pt x="315" y="758"/>
                  </a:lnTo>
                  <a:close/>
                  <a:moveTo>
                    <a:pt x="1311" y="683"/>
                  </a:moveTo>
                  <a:lnTo>
                    <a:pt x="1319" y="698"/>
                  </a:lnTo>
                  <a:lnTo>
                    <a:pt x="1324" y="716"/>
                  </a:lnTo>
                  <a:lnTo>
                    <a:pt x="1326" y="738"/>
                  </a:lnTo>
                  <a:lnTo>
                    <a:pt x="1319" y="761"/>
                  </a:lnTo>
                  <a:lnTo>
                    <a:pt x="1308" y="779"/>
                  </a:lnTo>
                  <a:lnTo>
                    <a:pt x="1291" y="795"/>
                  </a:lnTo>
                  <a:lnTo>
                    <a:pt x="1019" y="741"/>
                  </a:lnTo>
                  <a:lnTo>
                    <a:pt x="1019" y="738"/>
                  </a:lnTo>
                  <a:lnTo>
                    <a:pt x="1016" y="716"/>
                  </a:lnTo>
                  <a:lnTo>
                    <a:pt x="1004" y="698"/>
                  </a:lnTo>
                  <a:lnTo>
                    <a:pt x="1311" y="683"/>
                  </a:lnTo>
                  <a:close/>
                  <a:moveTo>
                    <a:pt x="20" y="683"/>
                  </a:moveTo>
                  <a:lnTo>
                    <a:pt x="325" y="698"/>
                  </a:lnTo>
                  <a:lnTo>
                    <a:pt x="315" y="716"/>
                  </a:lnTo>
                  <a:lnTo>
                    <a:pt x="312" y="738"/>
                  </a:lnTo>
                  <a:lnTo>
                    <a:pt x="312" y="741"/>
                  </a:lnTo>
                  <a:lnTo>
                    <a:pt x="38" y="795"/>
                  </a:lnTo>
                  <a:lnTo>
                    <a:pt x="23" y="779"/>
                  </a:lnTo>
                  <a:lnTo>
                    <a:pt x="12" y="761"/>
                  </a:lnTo>
                  <a:lnTo>
                    <a:pt x="5" y="738"/>
                  </a:lnTo>
                  <a:lnTo>
                    <a:pt x="5" y="716"/>
                  </a:lnTo>
                  <a:lnTo>
                    <a:pt x="10" y="698"/>
                  </a:lnTo>
                  <a:lnTo>
                    <a:pt x="20" y="683"/>
                  </a:lnTo>
                  <a:close/>
                  <a:moveTo>
                    <a:pt x="1306" y="554"/>
                  </a:moveTo>
                  <a:lnTo>
                    <a:pt x="1319" y="569"/>
                  </a:lnTo>
                  <a:lnTo>
                    <a:pt x="1328" y="589"/>
                  </a:lnTo>
                  <a:lnTo>
                    <a:pt x="1331" y="611"/>
                  </a:lnTo>
                  <a:lnTo>
                    <a:pt x="1328" y="633"/>
                  </a:lnTo>
                  <a:lnTo>
                    <a:pt x="1321" y="651"/>
                  </a:lnTo>
                  <a:lnTo>
                    <a:pt x="1309" y="666"/>
                  </a:lnTo>
                  <a:lnTo>
                    <a:pt x="1007" y="683"/>
                  </a:lnTo>
                  <a:lnTo>
                    <a:pt x="1019" y="664"/>
                  </a:lnTo>
                  <a:lnTo>
                    <a:pt x="1022" y="643"/>
                  </a:lnTo>
                  <a:lnTo>
                    <a:pt x="1022" y="639"/>
                  </a:lnTo>
                  <a:lnTo>
                    <a:pt x="1306" y="554"/>
                  </a:lnTo>
                  <a:close/>
                  <a:moveTo>
                    <a:pt x="25" y="554"/>
                  </a:moveTo>
                  <a:lnTo>
                    <a:pt x="309" y="639"/>
                  </a:lnTo>
                  <a:lnTo>
                    <a:pt x="309" y="641"/>
                  </a:lnTo>
                  <a:lnTo>
                    <a:pt x="312" y="663"/>
                  </a:lnTo>
                  <a:lnTo>
                    <a:pt x="322" y="683"/>
                  </a:lnTo>
                  <a:lnTo>
                    <a:pt x="22" y="666"/>
                  </a:lnTo>
                  <a:lnTo>
                    <a:pt x="10" y="651"/>
                  </a:lnTo>
                  <a:lnTo>
                    <a:pt x="3" y="633"/>
                  </a:lnTo>
                  <a:lnTo>
                    <a:pt x="0" y="611"/>
                  </a:lnTo>
                  <a:lnTo>
                    <a:pt x="3" y="589"/>
                  </a:lnTo>
                  <a:lnTo>
                    <a:pt x="12" y="569"/>
                  </a:lnTo>
                  <a:lnTo>
                    <a:pt x="25" y="554"/>
                  </a:lnTo>
                  <a:close/>
                  <a:moveTo>
                    <a:pt x="1278" y="427"/>
                  </a:moveTo>
                  <a:lnTo>
                    <a:pt x="1293" y="437"/>
                  </a:lnTo>
                  <a:lnTo>
                    <a:pt x="1306" y="452"/>
                  </a:lnTo>
                  <a:lnTo>
                    <a:pt x="1314" y="471"/>
                  </a:lnTo>
                  <a:lnTo>
                    <a:pt x="1318" y="496"/>
                  </a:lnTo>
                  <a:lnTo>
                    <a:pt x="1314" y="519"/>
                  </a:lnTo>
                  <a:lnTo>
                    <a:pt x="1304" y="538"/>
                  </a:lnTo>
                  <a:lnTo>
                    <a:pt x="1019" y="624"/>
                  </a:lnTo>
                  <a:lnTo>
                    <a:pt x="1012" y="608"/>
                  </a:lnTo>
                  <a:lnTo>
                    <a:pt x="1002" y="594"/>
                  </a:lnTo>
                  <a:lnTo>
                    <a:pt x="1002" y="593"/>
                  </a:lnTo>
                  <a:lnTo>
                    <a:pt x="1004" y="593"/>
                  </a:lnTo>
                  <a:lnTo>
                    <a:pt x="1004" y="591"/>
                  </a:lnTo>
                  <a:lnTo>
                    <a:pt x="1278" y="427"/>
                  </a:lnTo>
                  <a:close/>
                  <a:moveTo>
                    <a:pt x="53" y="427"/>
                  </a:moveTo>
                  <a:lnTo>
                    <a:pt x="325" y="591"/>
                  </a:lnTo>
                  <a:lnTo>
                    <a:pt x="327" y="591"/>
                  </a:lnTo>
                  <a:lnTo>
                    <a:pt x="327" y="593"/>
                  </a:lnTo>
                  <a:lnTo>
                    <a:pt x="329" y="594"/>
                  </a:lnTo>
                  <a:lnTo>
                    <a:pt x="319" y="608"/>
                  </a:lnTo>
                  <a:lnTo>
                    <a:pt x="312" y="624"/>
                  </a:lnTo>
                  <a:lnTo>
                    <a:pt x="27" y="538"/>
                  </a:lnTo>
                  <a:lnTo>
                    <a:pt x="17" y="519"/>
                  </a:lnTo>
                  <a:lnTo>
                    <a:pt x="13" y="496"/>
                  </a:lnTo>
                  <a:lnTo>
                    <a:pt x="17" y="471"/>
                  </a:lnTo>
                  <a:lnTo>
                    <a:pt x="25" y="452"/>
                  </a:lnTo>
                  <a:lnTo>
                    <a:pt x="38" y="437"/>
                  </a:lnTo>
                  <a:lnTo>
                    <a:pt x="53" y="427"/>
                  </a:lnTo>
                  <a:close/>
                  <a:moveTo>
                    <a:pt x="1219" y="307"/>
                  </a:moveTo>
                  <a:lnTo>
                    <a:pt x="1239" y="316"/>
                  </a:lnTo>
                  <a:lnTo>
                    <a:pt x="1254" y="329"/>
                  </a:lnTo>
                  <a:lnTo>
                    <a:pt x="1268" y="349"/>
                  </a:lnTo>
                  <a:lnTo>
                    <a:pt x="1274" y="371"/>
                  </a:lnTo>
                  <a:lnTo>
                    <a:pt x="1274" y="394"/>
                  </a:lnTo>
                  <a:lnTo>
                    <a:pt x="1268" y="414"/>
                  </a:lnTo>
                  <a:lnTo>
                    <a:pt x="1014" y="566"/>
                  </a:lnTo>
                  <a:lnTo>
                    <a:pt x="1016" y="561"/>
                  </a:lnTo>
                  <a:lnTo>
                    <a:pt x="1016" y="554"/>
                  </a:lnTo>
                  <a:lnTo>
                    <a:pt x="1014" y="541"/>
                  </a:lnTo>
                  <a:lnTo>
                    <a:pt x="1009" y="526"/>
                  </a:lnTo>
                  <a:lnTo>
                    <a:pt x="1007" y="523"/>
                  </a:lnTo>
                  <a:lnTo>
                    <a:pt x="1006" y="521"/>
                  </a:lnTo>
                  <a:lnTo>
                    <a:pt x="1219" y="307"/>
                  </a:lnTo>
                  <a:close/>
                  <a:moveTo>
                    <a:pt x="112" y="307"/>
                  </a:moveTo>
                  <a:lnTo>
                    <a:pt x="325" y="521"/>
                  </a:lnTo>
                  <a:lnTo>
                    <a:pt x="324" y="523"/>
                  </a:lnTo>
                  <a:lnTo>
                    <a:pt x="322" y="526"/>
                  </a:lnTo>
                  <a:lnTo>
                    <a:pt x="317" y="541"/>
                  </a:lnTo>
                  <a:lnTo>
                    <a:pt x="315" y="554"/>
                  </a:lnTo>
                  <a:lnTo>
                    <a:pt x="315" y="566"/>
                  </a:lnTo>
                  <a:lnTo>
                    <a:pt x="63" y="414"/>
                  </a:lnTo>
                  <a:lnTo>
                    <a:pt x="57" y="394"/>
                  </a:lnTo>
                  <a:lnTo>
                    <a:pt x="57" y="371"/>
                  </a:lnTo>
                  <a:lnTo>
                    <a:pt x="63" y="349"/>
                  </a:lnTo>
                  <a:lnTo>
                    <a:pt x="77" y="329"/>
                  </a:lnTo>
                  <a:lnTo>
                    <a:pt x="92" y="316"/>
                  </a:lnTo>
                  <a:lnTo>
                    <a:pt x="112" y="307"/>
                  </a:lnTo>
                  <a:close/>
                  <a:moveTo>
                    <a:pt x="1149" y="197"/>
                  </a:moveTo>
                  <a:lnTo>
                    <a:pt x="1169" y="202"/>
                  </a:lnTo>
                  <a:lnTo>
                    <a:pt x="1188" y="216"/>
                  </a:lnTo>
                  <a:lnTo>
                    <a:pt x="1203" y="234"/>
                  </a:lnTo>
                  <a:lnTo>
                    <a:pt x="1211" y="254"/>
                  </a:lnTo>
                  <a:lnTo>
                    <a:pt x="1213" y="276"/>
                  </a:lnTo>
                  <a:lnTo>
                    <a:pt x="1209" y="296"/>
                  </a:lnTo>
                  <a:lnTo>
                    <a:pt x="994" y="508"/>
                  </a:lnTo>
                  <a:lnTo>
                    <a:pt x="981" y="499"/>
                  </a:lnTo>
                  <a:lnTo>
                    <a:pt x="966" y="493"/>
                  </a:lnTo>
                  <a:lnTo>
                    <a:pt x="1149" y="197"/>
                  </a:lnTo>
                  <a:close/>
                  <a:moveTo>
                    <a:pt x="182" y="197"/>
                  </a:moveTo>
                  <a:lnTo>
                    <a:pt x="365" y="493"/>
                  </a:lnTo>
                  <a:lnTo>
                    <a:pt x="350" y="499"/>
                  </a:lnTo>
                  <a:lnTo>
                    <a:pt x="337" y="508"/>
                  </a:lnTo>
                  <a:lnTo>
                    <a:pt x="122" y="296"/>
                  </a:lnTo>
                  <a:lnTo>
                    <a:pt x="118" y="276"/>
                  </a:lnTo>
                  <a:lnTo>
                    <a:pt x="120" y="254"/>
                  </a:lnTo>
                  <a:lnTo>
                    <a:pt x="128" y="234"/>
                  </a:lnTo>
                  <a:lnTo>
                    <a:pt x="143" y="216"/>
                  </a:lnTo>
                  <a:lnTo>
                    <a:pt x="162" y="202"/>
                  </a:lnTo>
                  <a:lnTo>
                    <a:pt x="182" y="197"/>
                  </a:lnTo>
                  <a:close/>
                  <a:moveTo>
                    <a:pt x="1072" y="109"/>
                  </a:moveTo>
                  <a:lnTo>
                    <a:pt x="1089" y="112"/>
                  </a:lnTo>
                  <a:lnTo>
                    <a:pt x="1106" y="122"/>
                  </a:lnTo>
                  <a:lnTo>
                    <a:pt x="1119" y="135"/>
                  </a:lnTo>
                  <a:lnTo>
                    <a:pt x="1132" y="159"/>
                  </a:lnTo>
                  <a:lnTo>
                    <a:pt x="1137" y="184"/>
                  </a:lnTo>
                  <a:lnTo>
                    <a:pt x="969" y="456"/>
                  </a:lnTo>
                  <a:lnTo>
                    <a:pt x="969" y="451"/>
                  </a:lnTo>
                  <a:lnTo>
                    <a:pt x="967" y="446"/>
                  </a:lnTo>
                  <a:lnTo>
                    <a:pt x="966" y="442"/>
                  </a:lnTo>
                  <a:lnTo>
                    <a:pt x="964" y="437"/>
                  </a:lnTo>
                  <a:lnTo>
                    <a:pt x="949" y="417"/>
                  </a:lnTo>
                  <a:lnTo>
                    <a:pt x="942" y="412"/>
                  </a:lnTo>
                  <a:lnTo>
                    <a:pt x="1056" y="110"/>
                  </a:lnTo>
                  <a:lnTo>
                    <a:pt x="1072" y="109"/>
                  </a:lnTo>
                  <a:close/>
                  <a:moveTo>
                    <a:pt x="259" y="109"/>
                  </a:moveTo>
                  <a:lnTo>
                    <a:pt x="275" y="110"/>
                  </a:lnTo>
                  <a:lnTo>
                    <a:pt x="389" y="412"/>
                  </a:lnTo>
                  <a:lnTo>
                    <a:pt x="382" y="417"/>
                  </a:lnTo>
                  <a:lnTo>
                    <a:pt x="367" y="437"/>
                  </a:lnTo>
                  <a:lnTo>
                    <a:pt x="364" y="444"/>
                  </a:lnTo>
                  <a:lnTo>
                    <a:pt x="362" y="449"/>
                  </a:lnTo>
                  <a:lnTo>
                    <a:pt x="362" y="456"/>
                  </a:lnTo>
                  <a:lnTo>
                    <a:pt x="193" y="184"/>
                  </a:lnTo>
                  <a:lnTo>
                    <a:pt x="198" y="159"/>
                  </a:lnTo>
                  <a:lnTo>
                    <a:pt x="212" y="135"/>
                  </a:lnTo>
                  <a:lnTo>
                    <a:pt x="225" y="122"/>
                  </a:lnTo>
                  <a:lnTo>
                    <a:pt x="242" y="112"/>
                  </a:lnTo>
                  <a:lnTo>
                    <a:pt x="259" y="109"/>
                  </a:lnTo>
                  <a:close/>
                  <a:moveTo>
                    <a:pt x="744" y="72"/>
                  </a:moveTo>
                  <a:lnTo>
                    <a:pt x="751" y="104"/>
                  </a:lnTo>
                  <a:lnTo>
                    <a:pt x="754" y="142"/>
                  </a:lnTo>
                  <a:lnTo>
                    <a:pt x="754" y="161"/>
                  </a:lnTo>
                  <a:lnTo>
                    <a:pt x="752" y="174"/>
                  </a:lnTo>
                  <a:lnTo>
                    <a:pt x="749" y="187"/>
                  </a:lnTo>
                  <a:lnTo>
                    <a:pt x="742" y="207"/>
                  </a:lnTo>
                  <a:lnTo>
                    <a:pt x="739" y="216"/>
                  </a:lnTo>
                  <a:lnTo>
                    <a:pt x="736" y="222"/>
                  </a:lnTo>
                  <a:lnTo>
                    <a:pt x="706" y="272"/>
                  </a:lnTo>
                  <a:lnTo>
                    <a:pt x="694" y="296"/>
                  </a:lnTo>
                  <a:lnTo>
                    <a:pt x="689" y="316"/>
                  </a:lnTo>
                  <a:lnTo>
                    <a:pt x="689" y="322"/>
                  </a:lnTo>
                  <a:lnTo>
                    <a:pt x="691" y="326"/>
                  </a:lnTo>
                  <a:lnTo>
                    <a:pt x="692" y="331"/>
                  </a:lnTo>
                  <a:lnTo>
                    <a:pt x="694" y="334"/>
                  </a:lnTo>
                  <a:lnTo>
                    <a:pt x="697" y="337"/>
                  </a:lnTo>
                  <a:lnTo>
                    <a:pt x="701" y="339"/>
                  </a:lnTo>
                  <a:lnTo>
                    <a:pt x="706" y="341"/>
                  </a:lnTo>
                  <a:lnTo>
                    <a:pt x="711" y="339"/>
                  </a:lnTo>
                  <a:lnTo>
                    <a:pt x="714" y="337"/>
                  </a:lnTo>
                  <a:lnTo>
                    <a:pt x="716" y="336"/>
                  </a:lnTo>
                  <a:lnTo>
                    <a:pt x="717" y="332"/>
                  </a:lnTo>
                  <a:lnTo>
                    <a:pt x="719" y="324"/>
                  </a:lnTo>
                  <a:lnTo>
                    <a:pt x="721" y="317"/>
                  </a:lnTo>
                  <a:lnTo>
                    <a:pt x="719" y="304"/>
                  </a:lnTo>
                  <a:lnTo>
                    <a:pt x="714" y="291"/>
                  </a:lnTo>
                  <a:lnTo>
                    <a:pt x="724" y="274"/>
                  </a:lnTo>
                  <a:lnTo>
                    <a:pt x="736" y="256"/>
                  </a:lnTo>
                  <a:lnTo>
                    <a:pt x="744" y="241"/>
                  </a:lnTo>
                  <a:lnTo>
                    <a:pt x="752" y="224"/>
                  </a:lnTo>
                  <a:lnTo>
                    <a:pt x="767" y="256"/>
                  </a:lnTo>
                  <a:lnTo>
                    <a:pt x="779" y="287"/>
                  </a:lnTo>
                  <a:lnTo>
                    <a:pt x="782" y="319"/>
                  </a:lnTo>
                  <a:lnTo>
                    <a:pt x="779" y="344"/>
                  </a:lnTo>
                  <a:lnTo>
                    <a:pt x="771" y="371"/>
                  </a:lnTo>
                  <a:lnTo>
                    <a:pt x="754" y="396"/>
                  </a:lnTo>
                  <a:lnTo>
                    <a:pt x="727" y="387"/>
                  </a:lnTo>
                  <a:lnTo>
                    <a:pt x="697" y="381"/>
                  </a:lnTo>
                  <a:lnTo>
                    <a:pt x="665" y="379"/>
                  </a:lnTo>
                  <a:lnTo>
                    <a:pt x="625" y="382"/>
                  </a:lnTo>
                  <a:lnTo>
                    <a:pt x="615" y="352"/>
                  </a:lnTo>
                  <a:lnTo>
                    <a:pt x="612" y="326"/>
                  </a:lnTo>
                  <a:lnTo>
                    <a:pt x="615" y="297"/>
                  </a:lnTo>
                  <a:lnTo>
                    <a:pt x="625" y="269"/>
                  </a:lnTo>
                  <a:lnTo>
                    <a:pt x="640" y="242"/>
                  </a:lnTo>
                  <a:lnTo>
                    <a:pt x="657" y="217"/>
                  </a:lnTo>
                  <a:lnTo>
                    <a:pt x="687" y="176"/>
                  </a:lnTo>
                  <a:lnTo>
                    <a:pt x="697" y="162"/>
                  </a:lnTo>
                  <a:lnTo>
                    <a:pt x="706" y="151"/>
                  </a:lnTo>
                  <a:lnTo>
                    <a:pt x="716" y="135"/>
                  </a:lnTo>
                  <a:lnTo>
                    <a:pt x="721" y="129"/>
                  </a:lnTo>
                  <a:lnTo>
                    <a:pt x="724" y="124"/>
                  </a:lnTo>
                  <a:lnTo>
                    <a:pt x="727" y="117"/>
                  </a:lnTo>
                  <a:lnTo>
                    <a:pt x="737" y="95"/>
                  </a:lnTo>
                  <a:lnTo>
                    <a:pt x="744" y="72"/>
                  </a:lnTo>
                  <a:close/>
                  <a:moveTo>
                    <a:pt x="564" y="70"/>
                  </a:moveTo>
                  <a:lnTo>
                    <a:pt x="579" y="84"/>
                  </a:lnTo>
                  <a:lnTo>
                    <a:pt x="592" y="99"/>
                  </a:lnTo>
                  <a:lnTo>
                    <a:pt x="602" y="115"/>
                  </a:lnTo>
                  <a:lnTo>
                    <a:pt x="609" y="137"/>
                  </a:lnTo>
                  <a:lnTo>
                    <a:pt x="609" y="139"/>
                  </a:lnTo>
                  <a:lnTo>
                    <a:pt x="602" y="159"/>
                  </a:lnTo>
                  <a:lnTo>
                    <a:pt x="589" y="181"/>
                  </a:lnTo>
                  <a:lnTo>
                    <a:pt x="572" y="202"/>
                  </a:lnTo>
                  <a:lnTo>
                    <a:pt x="565" y="212"/>
                  </a:lnTo>
                  <a:lnTo>
                    <a:pt x="574" y="177"/>
                  </a:lnTo>
                  <a:lnTo>
                    <a:pt x="577" y="139"/>
                  </a:lnTo>
                  <a:lnTo>
                    <a:pt x="574" y="105"/>
                  </a:lnTo>
                  <a:lnTo>
                    <a:pt x="564" y="70"/>
                  </a:lnTo>
                  <a:close/>
                  <a:moveTo>
                    <a:pt x="369" y="35"/>
                  </a:moveTo>
                  <a:lnTo>
                    <a:pt x="387" y="37"/>
                  </a:lnTo>
                  <a:lnTo>
                    <a:pt x="404" y="45"/>
                  </a:lnTo>
                  <a:lnTo>
                    <a:pt x="407" y="72"/>
                  </a:lnTo>
                  <a:lnTo>
                    <a:pt x="414" y="107"/>
                  </a:lnTo>
                  <a:lnTo>
                    <a:pt x="419" y="147"/>
                  </a:lnTo>
                  <a:lnTo>
                    <a:pt x="425" y="192"/>
                  </a:lnTo>
                  <a:lnTo>
                    <a:pt x="434" y="239"/>
                  </a:lnTo>
                  <a:lnTo>
                    <a:pt x="440" y="286"/>
                  </a:lnTo>
                  <a:lnTo>
                    <a:pt x="449" y="332"/>
                  </a:lnTo>
                  <a:lnTo>
                    <a:pt x="455" y="376"/>
                  </a:lnTo>
                  <a:lnTo>
                    <a:pt x="462" y="416"/>
                  </a:lnTo>
                  <a:lnTo>
                    <a:pt x="467" y="449"/>
                  </a:lnTo>
                  <a:lnTo>
                    <a:pt x="475" y="491"/>
                  </a:lnTo>
                  <a:lnTo>
                    <a:pt x="477" y="498"/>
                  </a:lnTo>
                  <a:lnTo>
                    <a:pt x="477" y="508"/>
                  </a:lnTo>
                  <a:lnTo>
                    <a:pt x="475" y="519"/>
                  </a:lnTo>
                  <a:lnTo>
                    <a:pt x="470" y="531"/>
                  </a:lnTo>
                  <a:lnTo>
                    <a:pt x="462" y="546"/>
                  </a:lnTo>
                  <a:lnTo>
                    <a:pt x="454" y="559"/>
                  </a:lnTo>
                  <a:lnTo>
                    <a:pt x="445" y="578"/>
                  </a:lnTo>
                  <a:lnTo>
                    <a:pt x="435" y="601"/>
                  </a:lnTo>
                  <a:lnTo>
                    <a:pt x="425" y="631"/>
                  </a:lnTo>
                  <a:lnTo>
                    <a:pt x="417" y="669"/>
                  </a:lnTo>
                  <a:lnTo>
                    <a:pt x="414" y="709"/>
                  </a:lnTo>
                  <a:lnTo>
                    <a:pt x="417" y="753"/>
                  </a:lnTo>
                  <a:lnTo>
                    <a:pt x="425" y="796"/>
                  </a:lnTo>
                  <a:lnTo>
                    <a:pt x="439" y="836"/>
                  </a:lnTo>
                  <a:lnTo>
                    <a:pt x="457" y="873"/>
                  </a:lnTo>
                  <a:lnTo>
                    <a:pt x="479" y="903"/>
                  </a:lnTo>
                  <a:lnTo>
                    <a:pt x="505" y="926"/>
                  </a:lnTo>
                  <a:lnTo>
                    <a:pt x="525" y="938"/>
                  </a:lnTo>
                  <a:lnTo>
                    <a:pt x="544" y="946"/>
                  </a:lnTo>
                  <a:lnTo>
                    <a:pt x="562" y="948"/>
                  </a:lnTo>
                  <a:lnTo>
                    <a:pt x="580" y="945"/>
                  </a:lnTo>
                  <a:lnTo>
                    <a:pt x="595" y="936"/>
                  </a:lnTo>
                  <a:lnTo>
                    <a:pt x="607" y="923"/>
                  </a:lnTo>
                  <a:lnTo>
                    <a:pt x="615" y="905"/>
                  </a:lnTo>
                  <a:lnTo>
                    <a:pt x="619" y="883"/>
                  </a:lnTo>
                  <a:lnTo>
                    <a:pt x="620" y="860"/>
                  </a:lnTo>
                  <a:lnTo>
                    <a:pt x="620" y="818"/>
                  </a:lnTo>
                  <a:lnTo>
                    <a:pt x="619" y="778"/>
                  </a:lnTo>
                  <a:lnTo>
                    <a:pt x="619" y="686"/>
                  </a:lnTo>
                  <a:lnTo>
                    <a:pt x="617" y="644"/>
                  </a:lnTo>
                  <a:lnTo>
                    <a:pt x="614" y="606"/>
                  </a:lnTo>
                  <a:lnTo>
                    <a:pt x="610" y="574"/>
                  </a:lnTo>
                  <a:lnTo>
                    <a:pt x="605" y="551"/>
                  </a:lnTo>
                  <a:lnTo>
                    <a:pt x="605" y="549"/>
                  </a:lnTo>
                  <a:lnTo>
                    <a:pt x="604" y="546"/>
                  </a:lnTo>
                  <a:lnTo>
                    <a:pt x="602" y="544"/>
                  </a:lnTo>
                  <a:lnTo>
                    <a:pt x="590" y="528"/>
                  </a:lnTo>
                  <a:lnTo>
                    <a:pt x="575" y="516"/>
                  </a:lnTo>
                  <a:lnTo>
                    <a:pt x="557" y="508"/>
                  </a:lnTo>
                  <a:lnTo>
                    <a:pt x="540" y="501"/>
                  </a:lnTo>
                  <a:lnTo>
                    <a:pt x="540" y="481"/>
                  </a:lnTo>
                  <a:lnTo>
                    <a:pt x="542" y="459"/>
                  </a:lnTo>
                  <a:lnTo>
                    <a:pt x="544" y="441"/>
                  </a:lnTo>
                  <a:lnTo>
                    <a:pt x="564" y="422"/>
                  </a:lnTo>
                  <a:lnTo>
                    <a:pt x="592" y="407"/>
                  </a:lnTo>
                  <a:lnTo>
                    <a:pt x="625" y="399"/>
                  </a:lnTo>
                  <a:lnTo>
                    <a:pt x="665" y="396"/>
                  </a:lnTo>
                  <a:lnTo>
                    <a:pt x="697" y="397"/>
                  </a:lnTo>
                  <a:lnTo>
                    <a:pt x="726" y="404"/>
                  </a:lnTo>
                  <a:lnTo>
                    <a:pt x="751" y="412"/>
                  </a:lnTo>
                  <a:lnTo>
                    <a:pt x="752" y="414"/>
                  </a:lnTo>
                  <a:lnTo>
                    <a:pt x="754" y="414"/>
                  </a:lnTo>
                  <a:lnTo>
                    <a:pt x="772" y="427"/>
                  </a:lnTo>
                  <a:lnTo>
                    <a:pt x="787" y="441"/>
                  </a:lnTo>
                  <a:lnTo>
                    <a:pt x="789" y="459"/>
                  </a:lnTo>
                  <a:lnTo>
                    <a:pt x="791" y="481"/>
                  </a:lnTo>
                  <a:lnTo>
                    <a:pt x="791" y="491"/>
                  </a:lnTo>
                  <a:lnTo>
                    <a:pt x="789" y="501"/>
                  </a:lnTo>
                  <a:lnTo>
                    <a:pt x="772" y="508"/>
                  </a:lnTo>
                  <a:lnTo>
                    <a:pt x="756" y="516"/>
                  </a:lnTo>
                  <a:lnTo>
                    <a:pt x="739" y="528"/>
                  </a:lnTo>
                  <a:lnTo>
                    <a:pt x="727" y="544"/>
                  </a:lnTo>
                  <a:lnTo>
                    <a:pt x="727" y="546"/>
                  </a:lnTo>
                  <a:lnTo>
                    <a:pt x="726" y="549"/>
                  </a:lnTo>
                  <a:lnTo>
                    <a:pt x="726" y="551"/>
                  </a:lnTo>
                  <a:lnTo>
                    <a:pt x="721" y="574"/>
                  </a:lnTo>
                  <a:lnTo>
                    <a:pt x="716" y="606"/>
                  </a:lnTo>
                  <a:lnTo>
                    <a:pt x="714" y="644"/>
                  </a:lnTo>
                  <a:lnTo>
                    <a:pt x="712" y="686"/>
                  </a:lnTo>
                  <a:lnTo>
                    <a:pt x="712" y="733"/>
                  </a:lnTo>
                  <a:lnTo>
                    <a:pt x="711" y="778"/>
                  </a:lnTo>
                  <a:lnTo>
                    <a:pt x="711" y="860"/>
                  </a:lnTo>
                  <a:lnTo>
                    <a:pt x="712" y="883"/>
                  </a:lnTo>
                  <a:lnTo>
                    <a:pt x="716" y="905"/>
                  </a:lnTo>
                  <a:lnTo>
                    <a:pt x="724" y="923"/>
                  </a:lnTo>
                  <a:lnTo>
                    <a:pt x="736" y="936"/>
                  </a:lnTo>
                  <a:lnTo>
                    <a:pt x="751" y="945"/>
                  </a:lnTo>
                  <a:lnTo>
                    <a:pt x="769" y="948"/>
                  </a:lnTo>
                  <a:lnTo>
                    <a:pt x="787" y="946"/>
                  </a:lnTo>
                  <a:lnTo>
                    <a:pt x="806" y="938"/>
                  </a:lnTo>
                  <a:lnTo>
                    <a:pt x="826" y="926"/>
                  </a:lnTo>
                  <a:lnTo>
                    <a:pt x="852" y="903"/>
                  </a:lnTo>
                  <a:lnTo>
                    <a:pt x="874" y="873"/>
                  </a:lnTo>
                  <a:lnTo>
                    <a:pt x="892" y="836"/>
                  </a:lnTo>
                  <a:lnTo>
                    <a:pt x="906" y="796"/>
                  </a:lnTo>
                  <a:lnTo>
                    <a:pt x="912" y="753"/>
                  </a:lnTo>
                  <a:lnTo>
                    <a:pt x="916" y="709"/>
                  </a:lnTo>
                  <a:lnTo>
                    <a:pt x="912" y="669"/>
                  </a:lnTo>
                  <a:lnTo>
                    <a:pt x="906" y="631"/>
                  </a:lnTo>
                  <a:lnTo>
                    <a:pt x="896" y="601"/>
                  </a:lnTo>
                  <a:lnTo>
                    <a:pt x="886" y="578"/>
                  </a:lnTo>
                  <a:lnTo>
                    <a:pt x="877" y="559"/>
                  </a:lnTo>
                  <a:lnTo>
                    <a:pt x="869" y="546"/>
                  </a:lnTo>
                  <a:lnTo>
                    <a:pt x="861" y="531"/>
                  </a:lnTo>
                  <a:lnTo>
                    <a:pt x="856" y="519"/>
                  </a:lnTo>
                  <a:lnTo>
                    <a:pt x="854" y="508"/>
                  </a:lnTo>
                  <a:lnTo>
                    <a:pt x="854" y="498"/>
                  </a:lnTo>
                  <a:lnTo>
                    <a:pt x="856" y="491"/>
                  </a:lnTo>
                  <a:lnTo>
                    <a:pt x="859" y="474"/>
                  </a:lnTo>
                  <a:lnTo>
                    <a:pt x="862" y="449"/>
                  </a:lnTo>
                  <a:lnTo>
                    <a:pt x="869" y="416"/>
                  </a:lnTo>
                  <a:lnTo>
                    <a:pt x="874" y="376"/>
                  </a:lnTo>
                  <a:lnTo>
                    <a:pt x="882" y="332"/>
                  </a:lnTo>
                  <a:lnTo>
                    <a:pt x="889" y="286"/>
                  </a:lnTo>
                  <a:lnTo>
                    <a:pt x="897" y="239"/>
                  </a:lnTo>
                  <a:lnTo>
                    <a:pt x="904" y="192"/>
                  </a:lnTo>
                  <a:lnTo>
                    <a:pt x="911" y="147"/>
                  </a:lnTo>
                  <a:lnTo>
                    <a:pt x="917" y="107"/>
                  </a:lnTo>
                  <a:lnTo>
                    <a:pt x="922" y="72"/>
                  </a:lnTo>
                  <a:lnTo>
                    <a:pt x="927" y="45"/>
                  </a:lnTo>
                  <a:lnTo>
                    <a:pt x="944" y="37"/>
                  </a:lnTo>
                  <a:lnTo>
                    <a:pt x="962" y="35"/>
                  </a:lnTo>
                  <a:lnTo>
                    <a:pt x="982" y="37"/>
                  </a:lnTo>
                  <a:lnTo>
                    <a:pt x="1002" y="47"/>
                  </a:lnTo>
                  <a:lnTo>
                    <a:pt x="1021" y="62"/>
                  </a:lnTo>
                  <a:lnTo>
                    <a:pt x="1034" y="80"/>
                  </a:lnTo>
                  <a:lnTo>
                    <a:pt x="1042" y="102"/>
                  </a:lnTo>
                  <a:lnTo>
                    <a:pt x="927" y="406"/>
                  </a:lnTo>
                  <a:lnTo>
                    <a:pt x="924" y="404"/>
                  </a:lnTo>
                  <a:lnTo>
                    <a:pt x="919" y="402"/>
                  </a:lnTo>
                  <a:lnTo>
                    <a:pt x="909" y="402"/>
                  </a:lnTo>
                  <a:lnTo>
                    <a:pt x="906" y="409"/>
                  </a:lnTo>
                  <a:lnTo>
                    <a:pt x="906" y="412"/>
                  </a:lnTo>
                  <a:lnTo>
                    <a:pt x="907" y="414"/>
                  </a:lnTo>
                  <a:lnTo>
                    <a:pt x="911" y="416"/>
                  </a:lnTo>
                  <a:lnTo>
                    <a:pt x="912" y="417"/>
                  </a:lnTo>
                  <a:lnTo>
                    <a:pt x="927" y="422"/>
                  </a:lnTo>
                  <a:lnTo>
                    <a:pt x="939" y="431"/>
                  </a:lnTo>
                  <a:lnTo>
                    <a:pt x="949" y="444"/>
                  </a:lnTo>
                  <a:lnTo>
                    <a:pt x="952" y="451"/>
                  </a:lnTo>
                  <a:lnTo>
                    <a:pt x="954" y="459"/>
                  </a:lnTo>
                  <a:lnTo>
                    <a:pt x="954" y="466"/>
                  </a:lnTo>
                  <a:lnTo>
                    <a:pt x="951" y="481"/>
                  </a:lnTo>
                  <a:lnTo>
                    <a:pt x="942" y="498"/>
                  </a:lnTo>
                  <a:lnTo>
                    <a:pt x="942" y="501"/>
                  </a:lnTo>
                  <a:lnTo>
                    <a:pt x="944" y="501"/>
                  </a:lnTo>
                  <a:lnTo>
                    <a:pt x="944" y="503"/>
                  </a:lnTo>
                  <a:lnTo>
                    <a:pt x="949" y="508"/>
                  </a:lnTo>
                  <a:lnTo>
                    <a:pt x="952" y="508"/>
                  </a:lnTo>
                  <a:lnTo>
                    <a:pt x="969" y="511"/>
                  </a:lnTo>
                  <a:lnTo>
                    <a:pt x="984" y="519"/>
                  </a:lnTo>
                  <a:lnTo>
                    <a:pt x="994" y="534"/>
                  </a:lnTo>
                  <a:lnTo>
                    <a:pt x="997" y="544"/>
                  </a:lnTo>
                  <a:lnTo>
                    <a:pt x="999" y="554"/>
                  </a:lnTo>
                  <a:lnTo>
                    <a:pt x="997" y="568"/>
                  </a:lnTo>
                  <a:lnTo>
                    <a:pt x="992" y="579"/>
                  </a:lnTo>
                  <a:lnTo>
                    <a:pt x="984" y="589"/>
                  </a:lnTo>
                  <a:lnTo>
                    <a:pt x="982" y="591"/>
                  </a:lnTo>
                  <a:lnTo>
                    <a:pt x="982" y="599"/>
                  </a:lnTo>
                  <a:lnTo>
                    <a:pt x="996" y="613"/>
                  </a:lnTo>
                  <a:lnTo>
                    <a:pt x="1002" y="626"/>
                  </a:lnTo>
                  <a:lnTo>
                    <a:pt x="1006" y="641"/>
                  </a:lnTo>
                  <a:lnTo>
                    <a:pt x="1002" y="659"/>
                  </a:lnTo>
                  <a:lnTo>
                    <a:pt x="994" y="673"/>
                  </a:lnTo>
                  <a:lnTo>
                    <a:pt x="981" y="684"/>
                  </a:lnTo>
                  <a:lnTo>
                    <a:pt x="977" y="688"/>
                  </a:lnTo>
                  <a:lnTo>
                    <a:pt x="977" y="693"/>
                  </a:lnTo>
                  <a:lnTo>
                    <a:pt x="979" y="696"/>
                  </a:lnTo>
                  <a:lnTo>
                    <a:pt x="981" y="698"/>
                  </a:lnTo>
                  <a:lnTo>
                    <a:pt x="992" y="708"/>
                  </a:lnTo>
                  <a:lnTo>
                    <a:pt x="999" y="721"/>
                  </a:lnTo>
                  <a:lnTo>
                    <a:pt x="1002" y="738"/>
                  </a:lnTo>
                  <a:lnTo>
                    <a:pt x="999" y="756"/>
                  </a:lnTo>
                  <a:lnTo>
                    <a:pt x="989" y="773"/>
                  </a:lnTo>
                  <a:lnTo>
                    <a:pt x="972" y="783"/>
                  </a:lnTo>
                  <a:lnTo>
                    <a:pt x="969" y="784"/>
                  </a:lnTo>
                  <a:lnTo>
                    <a:pt x="967" y="784"/>
                  </a:lnTo>
                  <a:lnTo>
                    <a:pt x="967" y="795"/>
                  </a:lnTo>
                  <a:lnTo>
                    <a:pt x="969" y="796"/>
                  </a:lnTo>
                  <a:lnTo>
                    <a:pt x="979" y="813"/>
                  </a:lnTo>
                  <a:lnTo>
                    <a:pt x="982" y="830"/>
                  </a:lnTo>
                  <a:lnTo>
                    <a:pt x="982" y="838"/>
                  </a:lnTo>
                  <a:lnTo>
                    <a:pt x="981" y="845"/>
                  </a:lnTo>
                  <a:lnTo>
                    <a:pt x="977" y="853"/>
                  </a:lnTo>
                  <a:lnTo>
                    <a:pt x="967" y="866"/>
                  </a:lnTo>
                  <a:lnTo>
                    <a:pt x="952" y="875"/>
                  </a:lnTo>
                  <a:lnTo>
                    <a:pt x="936" y="878"/>
                  </a:lnTo>
                  <a:lnTo>
                    <a:pt x="934" y="878"/>
                  </a:lnTo>
                  <a:lnTo>
                    <a:pt x="931" y="880"/>
                  </a:lnTo>
                  <a:lnTo>
                    <a:pt x="929" y="881"/>
                  </a:lnTo>
                  <a:lnTo>
                    <a:pt x="927" y="885"/>
                  </a:lnTo>
                  <a:lnTo>
                    <a:pt x="927" y="888"/>
                  </a:lnTo>
                  <a:lnTo>
                    <a:pt x="929" y="890"/>
                  </a:lnTo>
                  <a:lnTo>
                    <a:pt x="932" y="895"/>
                  </a:lnTo>
                  <a:lnTo>
                    <a:pt x="934" y="901"/>
                  </a:lnTo>
                  <a:lnTo>
                    <a:pt x="936" y="906"/>
                  </a:lnTo>
                  <a:lnTo>
                    <a:pt x="936" y="913"/>
                  </a:lnTo>
                  <a:lnTo>
                    <a:pt x="932" y="930"/>
                  </a:lnTo>
                  <a:lnTo>
                    <a:pt x="926" y="943"/>
                  </a:lnTo>
                  <a:lnTo>
                    <a:pt x="914" y="953"/>
                  </a:lnTo>
                  <a:lnTo>
                    <a:pt x="901" y="960"/>
                  </a:lnTo>
                  <a:lnTo>
                    <a:pt x="887" y="961"/>
                  </a:lnTo>
                  <a:lnTo>
                    <a:pt x="881" y="961"/>
                  </a:lnTo>
                  <a:lnTo>
                    <a:pt x="871" y="958"/>
                  </a:lnTo>
                  <a:lnTo>
                    <a:pt x="864" y="958"/>
                  </a:lnTo>
                  <a:lnTo>
                    <a:pt x="861" y="961"/>
                  </a:lnTo>
                  <a:lnTo>
                    <a:pt x="859" y="965"/>
                  </a:lnTo>
                  <a:lnTo>
                    <a:pt x="859" y="973"/>
                  </a:lnTo>
                  <a:lnTo>
                    <a:pt x="856" y="991"/>
                  </a:lnTo>
                  <a:lnTo>
                    <a:pt x="846" y="1008"/>
                  </a:lnTo>
                  <a:lnTo>
                    <a:pt x="829" y="1018"/>
                  </a:lnTo>
                  <a:lnTo>
                    <a:pt x="812" y="1021"/>
                  </a:lnTo>
                  <a:lnTo>
                    <a:pt x="794" y="1018"/>
                  </a:lnTo>
                  <a:lnTo>
                    <a:pt x="777" y="1006"/>
                  </a:lnTo>
                  <a:lnTo>
                    <a:pt x="771" y="1001"/>
                  </a:lnTo>
                  <a:lnTo>
                    <a:pt x="761" y="995"/>
                  </a:lnTo>
                  <a:lnTo>
                    <a:pt x="749" y="993"/>
                  </a:lnTo>
                  <a:lnTo>
                    <a:pt x="734" y="996"/>
                  </a:lnTo>
                  <a:lnTo>
                    <a:pt x="721" y="1008"/>
                  </a:lnTo>
                  <a:lnTo>
                    <a:pt x="716" y="1020"/>
                  </a:lnTo>
                  <a:lnTo>
                    <a:pt x="711" y="1035"/>
                  </a:lnTo>
                  <a:lnTo>
                    <a:pt x="706" y="1056"/>
                  </a:lnTo>
                  <a:lnTo>
                    <a:pt x="701" y="1096"/>
                  </a:lnTo>
                  <a:lnTo>
                    <a:pt x="697" y="1145"/>
                  </a:lnTo>
                  <a:lnTo>
                    <a:pt x="694" y="1203"/>
                  </a:lnTo>
                  <a:lnTo>
                    <a:pt x="692" y="1267"/>
                  </a:lnTo>
                  <a:lnTo>
                    <a:pt x="691" y="1335"/>
                  </a:lnTo>
                  <a:lnTo>
                    <a:pt x="689" y="1408"/>
                  </a:lnTo>
                  <a:lnTo>
                    <a:pt x="689" y="1410"/>
                  </a:lnTo>
                  <a:lnTo>
                    <a:pt x="691" y="1413"/>
                  </a:lnTo>
                  <a:lnTo>
                    <a:pt x="692" y="1415"/>
                  </a:lnTo>
                  <a:lnTo>
                    <a:pt x="694" y="1415"/>
                  </a:lnTo>
                  <a:lnTo>
                    <a:pt x="707" y="1427"/>
                  </a:lnTo>
                  <a:lnTo>
                    <a:pt x="717" y="1444"/>
                  </a:lnTo>
                  <a:lnTo>
                    <a:pt x="721" y="1462"/>
                  </a:lnTo>
                  <a:lnTo>
                    <a:pt x="717" y="1480"/>
                  </a:lnTo>
                  <a:lnTo>
                    <a:pt x="707" y="1497"/>
                  </a:lnTo>
                  <a:lnTo>
                    <a:pt x="692" y="1509"/>
                  </a:lnTo>
                  <a:lnTo>
                    <a:pt x="689" y="1510"/>
                  </a:lnTo>
                  <a:lnTo>
                    <a:pt x="687" y="1514"/>
                  </a:lnTo>
                  <a:lnTo>
                    <a:pt x="687" y="1587"/>
                  </a:lnTo>
                  <a:lnTo>
                    <a:pt x="644" y="1587"/>
                  </a:lnTo>
                  <a:lnTo>
                    <a:pt x="644" y="1552"/>
                  </a:lnTo>
                  <a:lnTo>
                    <a:pt x="642" y="1515"/>
                  </a:lnTo>
                  <a:lnTo>
                    <a:pt x="642" y="1514"/>
                  </a:lnTo>
                  <a:lnTo>
                    <a:pt x="640" y="1510"/>
                  </a:lnTo>
                  <a:lnTo>
                    <a:pt x="639" y="1509"/>
                  </a:lnTo>
                  <a:lnTo>
                    <a:pt x="624" y="1497"/>
                  </a:lnTo>
                  <a:lnTo>
                    <a:pt x="614" y="1480"/>
                  </a:lnTo>
                  <a:lnTo>
                    <a:pt x="610" y="1462"/>
                  </a:lnTo>
                  <a:lnTo>
                    <a:pt x="614" y="1444"/>
                  </a:lnTo>
                  <a:lnTo>
                    <a:pt x="624" y="1427"/>
                  </a:lnTo>
                  <a:lnTo>
                    <a:pt x="637" y="1415"/>
                  </a:lnTo>
                  <a:lnTo>
                    <a:pt x="639" y="1415"/>
                  </a:lnTo>
                  <a:lnTo>
                    <a:pt x="640" y="1413"/>
                  </a:lnTo>
                  <a:lnTo>
                    <a:pt x="640" y="1408"/>
                  </a:lnTo>
                  <a:lnTo>
                    <a:pt x="639" y="1335"/>
                  </a:lnTo>
                  <a:lnTo>
                    <a:pt x="637" y="1267"/>
                  </a:lnTo>
                  <a:lnTo>
                    <a:pt x="635" y="1203"/>
                  </a:lnTo>
                  <a:lnTo>
                    <a:pt x="634" y="1145"/>
                  </a:lnTo>
                  <a:lnTo>
                    <a:pt x="629" y="1096"/>
                  </a:lnTo>
                  <a:lnTo>
                    <a:pt x="625" y="1056"/>
                  </a:lnTo>
                  <a:lnTo>
                    <a:pt x="620" y="1035"/>
                  </a:lnTo>
                  <a:lnTo>
                    <a:pt x="615" y="1020"/>
                  </a:lnTo>
                  <a:lnTo>
                    <a:pt x="610" y="1008"/>
                  </a:lnTo>
                  <a:lnTo>
                    <a:pt x="595" y="996"/>
                  </a:lnTo>
                  <a:lnTo>
                    <a:pt x="582" y="993"/>
                  </a:lnTo>
                  <a:lnTo>
                    <a:pt x="570" y="995"/>
                  </a:lnTo>
                  <a:lnTo>
                    <a:pt x="560" y="1001"/>
                  </a:lnTo>
                  <a:lnTo>
                    <a:pt x="554" y="1006"/>
                  </a:lnTo>
                  <a:lnTo>
                    <a:pt x="537" y="1018"/>
                  </a:lnTo>
                  <a:lnTo>
                    <a:pt x="519" y="1021"/>
                  </a:lnTo>
                  <a:lnTo>
                    <a:pt x="502" y="1018"/>
                  </a:lnTo>
                  <a:lnTo>
                    <a:pt x="485" y="1008"/>
                  </a:lnTo>
                  <a:lnTo>
                    <a:pt x="474" y="991"/>
                  </a:lnTo>
                  <a:lnTo>
                    <a:pt x="470" y="973"/>
                  </a:lnTo>
                  <a:lnTo>
                    <a:pt x="470" y="971"/>
                  </a:lnTo>
                  <a:lnTo>
                    <a:pt x="472" y="970"/>
                  </a:lnTo>
                  <a:lnTo>
                    <a:pt x="472" y="965"/>
                  </a:lnTo>
                  <a:lnTo>
                    <a:pt x="470" y="961"/>
                  </a:lnTo>
                  <a:lnTo>
                    <a:pt x="467" y="958"/>
                  </a:lnTo>
                  <a:lnTo>
                    <a:pt x="460" y="958"/>
                  </a:lnTo>
                  <a:lnTo>
                    <a:pt x="455" y="960"/>
                  </a:lnTo>
                  <a:lnTo>
                    <a:pt x="449" y="961"/>
                  </a:lnTo>
                  <a:lnTo>
                    <a:pt x="444" y="961"/>
                  </a:lnTo>
                  <a:lnTo>
                    <a:pt x="422" y="956"/>
                  </a:lnTo>
                  <a:lnTo>
                    <a:pt x="405" y="943"/>
                  </a:lnTo>
                  <a:lnTo>
                    <a:pt x="397" y="930"/>
                  </a:lnTo>
                  <a:lnTo>
                    <a:pt x="395" y="913"/>
                  </a:lnTo>
                  <a:lnTo>
                    <a:pt x="395" y="906"/>
                  </a:lnTo>
                  <a:lnTo>
                    <a:pt x="399" y="896"/>
                  </a:lnTo>
                  <a:lnTo>
                    <a:pt x="402" y="890"/>
                  </a:lnTo>
                  <a:lnTo>
                    <a:pt x="402" y="881"/>
                  </a:lnTo>
                  <a:lnTo>
                    <a:pt x="400" y="880"/>
                  </a:lnTo>
                  <a:lnTo>
                    <a:pt x="397" y="878"/>
                  </a:lnTo>
                  <a:lnTo>
                    <a:pt x="395" y="878"/>
                  </a:lnTo>
                  <a:lnTo>
                    <a:pt x="379" y="875"/>
                  </a:lnTo>
                  <a:lnTo>
                    <a:pt x="364" y="866"/>
                  </a:lnTo>
                  <a:lnTo>
                    <a:pt x="354" y="853"/>
                  </a:lnTo>
                  <a:lnTo>
                    <a:pt x="350" y="845"/>
                  </a:lnTo>
                  <a:lnTo>
                    <a:pt x="349" y="838"/>
                  </a:lnTo>
                  <a:lnTo>
                    <a:pt x="349" y="830"/>
                  </a:lnTo>
                  <a:lnTo>
                    <a:pt x="352" y="813"/>
                  </a:lnTo>
                  <a:lnTo>
                    <a:pt x="362" y="796"/>
                  </a:lnTo>
                  <a:lnTo>
                    <a:pt x="364" y="795"/>
                  </a:lnTo>
                  <a:lnTo>
                    <a:pt x="364" y="784"/>
                  </a:lnTo>
                  <a:lnTo>
                    <a:pt x="362" y="784"/>
                  </a:lnTo>
                  <a:lnTo>
                    <a:pt x="359" y="783"/>
                  </a:lnTo>
                  <a:lnTo>
                    <a:pt x="342" y="773"/>
                  </a:lnTo>
                  <a:lnTo>
                    <a:pt x="332" y="756"/>
                  </a:lnTo>
                  <a:lnTo>
                    <a:pt x="329" y="738"/>
                  </a:lnTo>
                  <a:lnTo>
                    <a:pt x="332" y="721"/>
                  </a:lnTo>
                  <a:lnTo>
                    <a:pt x="339" y="708"/>
                  </a:lnTo>
                  <a:lnTo>
                    <a:pt x="350" y="698"/>
                  </a:lnTo>
                  <a:lnTo>
                    <a:pt x="352" y="696"/>
                  </a:lnTo>
                  <a:lnTo>
                    <a:pt x="354" y="693"/>
                  </a:lnTo>
                  <a:lnTo>
                    <a:pt x="354" y="688"/>
                  </a:lnTo>
                  <a:lnTo>
                    <a:pt x="350" y="684"/>
                  </a:lnTo>
                  <a:lnTo>
                    <a:pt x="337" y="673"/>
                  </a:lnTo>
                  <a:lnTo>
                    <a:pt x="329" y="659"/>
                  </a:lnTo>
                  <a:lnTo>
                    <a:pt x="325" y="641"/>
                  </a:lnTo>
                  <a:lnTo>
                    <a:pt x="327" y="626"/>
                  </a:lnTo>
                  <a:lnTo>
                    <a:pt x="334" y="613"/>
                  </a:lnTo>
                  <a:lnTo>
                    <a:pt x="345" y="603"/>
                  </a:lnTo>
                  <a:lnTo>
                    <a:pt x="349" y="599"/>
                  </a:lnTo>
                  <a:lnTo>
                    <a:pt x="349" y="594"/>
                  </a:lnTo>
                  <a:lnTo>
                    <a:pt x="347" y="591"/>
                  </a:lnTo>
                  <a:lnTo>
                    <a:pt x="345" y="589"/>
                  </a:lnTo>
                  <a:lnTo>
                    <a:pt x="335" y="574"/>
                  </a:lnTo>
                  <a:lnTo>
                    <a:pt x="332" y="554"/>
                  </a:lnTo>
                  <a:lnTo>
                    <a:pt x="334" y="544"/>
                  </a:lnTo>
                  <a:lnTo>
                    <a:pt x="337" y="534"/>
                  </a:lnTo>
                  <a:lnTo>
                    <a:pt x="349" y="519"/>
                  </a:lnTo>
                  <a:lnTo>
                    <a:pt x="362" y="511"/>
                  </a:lnTo>
                  <a:lnTo>
                    <a:pt x="380" y="508"/>
                  </a:lnTo>
                  <a:lnTo>
                    <a:pt x="382" y="508"/>
                  </a:lnTo>
                  <a:lnTo>
                    <a:pt x="385" y="506"/>
                  </a:lnTo>
                  <a:lnTo>
                    <a:pt x="389" y="499"/>
                  </a:lnTo>
                  <a:lnTo>
                    <a:pt x="389" y="496"/>
                  </a:lnTo>
                  <a:lnTo>
                    <a:pt x="387" y="494"/>
                  </a:lnTo>
                  <a:lnTo>
                    <a:pt x="379" y="481"/>
                  </a:lnTo>
                  <a:lnTo>
                    <a:pt x="377" y="466"/>
                  </a:lnTo>
                  <a:lnTo>
                    <a:pt x="377" y="459"/>
                  </a:lnTo>
                  <a:lnTo>
                    <a:pt x="379" y="451"/>
                  </a:lnTo>
                  <a:lnTo>
                    <a:pt x="382" y="444"/>
                  </a:lnTo>
                  <a:lnTo>
                    <a:pt x="390" y="431"/>
                  </a:lnTo>
                  <a:lnTo>
                    <a:pt x="404" y="422"/>
                  </a:lnTo>
                  <a:lnTo>
                    <a:pt x="419" y="417"/>
                  </a:lnTo>
                  <a:lnTo>
                    <a:pt x="420" y="416"/>
                  </a:lnTo>
                  <a:lnTo>
                    <a:pt x="424" y="414"/>
                  </a:lnTo>
                  <a:lnTo>
                    <a:pt x="425" y="412"/>
                  </a:lnTo>
                  <a:lnTo>
                    <a:pt x="425" y="409"/>
                  </a:lnTo>
                  <a:lnTo>
                    <a:pt x="422" y="402"/>
                  </a:lnTo>
                  <a:lnTo>
                    <a:pt x="412" y="402"/>
                  </a:lnTo>
                  <a:lnTo>
                    <a:pt x="407" y="404"/>
                  </a:lnTo>
                  <a:lnTo>
                    <a:pt x="404" y="406"/>
                  </a:lnTo>
                  <a:lnTo>
                    <a:pt x="289" y="102"/>
                  </a:lnTo>
                  <a:lnTo>
                    <a:pt x="297" y="80"/>
                  </a:lnTo>
                  <a:lnTo>
                    <a:pt x="310" y="62"/>
                  </a:lnTo>
                  <a:lnTo>
                    <a:pt x="329" y="47"/>
                  </a:lnTo>
                  <a:lnTo>
                    <a:pt x="349" y="37"/>
                  </a:lnTo>
                  <a:lnTo>
                    <a:pt x="369" y="35"/>
                  </a:lnTo>
                  <a:close/>
                  <a:moveTo>
                    <a:pt x="660" y="0"/>
                  </a:moveTo>
                  <a:lnTo>
                    <a:pt x="659" y="7"/>
                  </a:lnTo>
                  <a:lnTo>
                    <a:pt x="659" y="24"/>
                  </a:lnTo>
                  <a:lnTo>
                    <a:pt x="664" y="62"/>
                  </a:lnTo>
                  <a:lnTo>
                    <a:pt x="677" y="99"/>
                  </a:lnTo>
                  <a:lnTo>
                    <a:pt x="697" y="135"/>
                  </a:lnTo>
                  <a:lnTo>
                    <a:pt x="644" y="209"/>
                  </a:lnTo>
                  <a:lnTo>
                    <a:pt x="627" y="234"/>
                  </a:lnTo>
                  <a:lnTo>
                    <a:pt x="612" y="262"/>
                  </a:lnTo>
                  <a:lnTo>
                    <a:pt x="600" y="292"/>
                  </a:lnTo>
                  <a:lnTo>
                    <a:pt x="597" y="326"/>
                  </a:lnTo>
                  <a:lnTo>
                    <a:pt x="600" y="354"/>
                  </a:lnTo>
                  <a:lnTo>
                    <a:pt x="610" y="386"/>
                  </a:lnTo>
                  <a:lnTo>
                    <a:pt x="572" y="399"/>
                  </a:lnTo>
                  <a:lnTo>
                    <a:pt x="572" y="397"/>
                  </a:lnTo>
                  <a:lnTo>
                    <a:pt x="570" y="396"/>
                  </a:lnTo>
                  <a:lnTo>
                    <a:pt x="562" y="384"/>
                  </a:lnTo>
                  <a:lnTo>
                    <a:pt x="552" y="366"/>
                  </a:lnTo>
                  <a:lnTo>
                    <a:pt x="544" y="342"/>
                  </a:lnTo>
                  <a:lnTo>
                    <a:pt x="540" y="312"/>
                  </a:lnTo>
                  <a:lnTo>
                    <a:pt x="540" y="307"/>
                  </a:lnTo>
                  <a:lnTo>
                    <a:pt x="542" y="302"/>
                  </a:lnTo>
                  <a:lnTo>
                    <a:pt x="542" y="296"/>
                  </a:lnTo>
                  <a:lnTo>
                    <a:pt x="547" y="274"/>
                  </a:lnTo>
                  <a:lnTo>
                    <a:pt x="557" y="252"/>
                  </a:lnTo>
                  <a:lnTo>
                    <a:pt x="570" y="232"/>
                  </a:lnTo>
                  <a:lnTo>
                    <a:pt x="585" y="212"/>
                  </a:lnTo>
                  <a:lnTo>
                    <a:pt x="600" y="194"/>
                  </a:lnTo>
                  <a:lnTo>
                    <a:pt x="612" y="174"/>
                  </a:lnTo>
                  <a:lnTo>
                    <a:pt x="622" y="154"/>
                  </a:lnTo>
                  <a:lnTo>
                    <a:pt x="625" y="132"/>
                  </a:lnTo>
                  <a:lnTo>
                    <a:pt x="625" y="124"/>
                  </a:lnTo>
                  <a:lnTo>
                    <a:pt x="622" y="92"/>
                  </a:lnTo>
                  <a:lnTo>
                    <a:pt x="625" y="67"/>
                  </a:lnTo>
                  <a:lnTo>
                    <a:pt x="630" y="44"/>
                  </a:lnTo>
                  <a:lnTo>
                    <a:pt x="642" y="22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rgbClr val="A3BAB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>
                <a:latin typeface="+mn-lt"/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 userDrawn="1"/>
        </p:nvGrpSpPr>
        <p:grpSpPr bwMode="auto">
          <a:xfrm>
            <a:off x="0" y="6740525"/>
            <a:ext cx="9177338" cy="144463"/>
            <a:chOff x="0" y="4247"/>
            <a:chExt cx="5760" cy="90"/>
          </a:xfrm>
        </p:grpSpPr>
        <p:sp>
          <p:nvSpPr>
            <p:cNvPr id="10" name="AutoShape 10"/>
            <p:cNvSpPr>
              <a:spLocks noChangeArrowheads="1"/>
            </p:cNvSpPr>
            <p:nvPr userDrawn="1"/>
          </p:nvSpPr>
          <p:spPr bwMode="auto">
            <a:xfrm>
              <a:off x="0" y="4247"/>
              <a:ext cx="576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0" y="4247"/>
              <a:ext cx="5760" cy="9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>
              <a:off x="5488" y="4251"/>
              <a:ext cx="265" cy="86"/>
            </a:xfrm>
            <a:prstGeom prst="rect">
              <a:avLst/>
            </a:prstGeom>
            <a:solidFill>
              <a:srgbClr val="70E4FF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4419" y="4251"/>
              <a:ext cx="1069" cy="86"/>
            </a:xfrm>
            <a:prstGeom prst="rect">
              <a:avLst/>
            </a:prstGeom>
            <a:solidFill>
              <a:srgbClr val="5DD22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3934" y="4251"/>
              <a:ext cx="485" cy="86"/>
            </a:xfrm>
            <a:prstGeom prst="rect">
              <a:avLst/>
            </a:prstGeom>
            <a:solidFill>
              <a:srgbClr val="006A0F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2861" y="4251"/>
              <a:ext cx="1073" cy="86"/>
            </a:xfrm>
            <a:prstGeom prst="rect">
              <a:avLst/>
            </a:prstGeom>
            <a:solidFill>
              <a:srgbClr val="000AB7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1630" y="4251"/>
              <a:ext cx="1231" cy="86"/>
            </a:xfrm>
            <a:prstGeom prst="rect">
              <a:avLst/>
            </a:prstGeom>
            <a:solidFill>
              <a:srgbClr val="2D0073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7" name="Rectangle 17"/>
            <p:cNvSpPr>
              <a:spLocks noChangeArrowheads="1"/>
            </p:cNvSpPr>
            <p:nvPr userDrawn="1"/>
          </p:nvSpPr>
          <p:spPr bwMode="auto">
            <a:xfrm>
              <a:off x="1042" y="4251"/>
              <a:ext cx="588" cy="86"/>
            </a:xfrm>
            <a:prstGeom prst="rect">
              <a:avLst/>
            </a:prstGeom>
            <a:solidFill>
              <a:srgbClr val="8C0018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18" name="Rectangle 18"/>
            <p:cNvSpPr>
              <a:spLocks noChangeArrowheads="1"/>
            </p:cNvSpPr>
            <p:nvPr userDrawn="1"/>
          </p:nvSpPr>
          <p:spPr bwMode="auto">
            <a:xfrm>
              <a:off x="0" y="4251"/>
              <a:ext cx="1042" cy="86"/>
            </a:xfrm>
            <a:prstGeom prst="rect">
              <a:avLst/>
            </a:prstGeom>
            <a:solidFill>
              <a:srgbClr val="FF5B16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</p:grp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367077"/>
            <a:ext cx="7772400" cy="89217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45002"/>
            <a:ext cx="6400800" cy="8842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EEE364B9-FD26-4D83-B1A5-38D0B136F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5D5E2A-695E-4034-914F-967E82903E0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97F682-2220-4EA0-B1F6-E94FCF5AB33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412875"/>
            <a:ext cx="2057400" cy="4321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412875"/>
            <a:ext cx="6019800" cy="4321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1693FE-B6EA-44EF-9E8F-E1D0B53272F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  <p:pic>
        <p:nvPicPr>
          <p:cNvPr id="15" name="Picture 14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6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6" name="Picture 15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16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10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72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610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95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11C6-550F-476F-A8E9-87059F984CC5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11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96A4CA-3FF0-4032-B19B-179A7CFC0CB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A39-4A70-4416-BD6A-317A14324BE2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3" name="Picture 12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263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5EEE-C8B3-43A5-8984-4E9E998B8BE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90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B9E0-AE4D-47F9-9DDE-55B177305E0F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8" name="Picture 7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1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  <p:pic>
        <p:nvPicPr>
          <p:cNvPr id="15" name="Picture 14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06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6" name="Picture 15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82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82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37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56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748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11C6-550F-476F-A8E9-87059F984CC5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23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CC2873-1A7D-4979-ACDD-8D4D0595CFD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A39-4A70-4416-BD6A-317A14324BE2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3" name="Picture 12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2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5EEE-C8B3-43A5-8984-4E9E998B8BE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23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B9E0-AE4D-47F9-9DDE-55B177305E0F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8" name="Picture 7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62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  <p:pic>
        <p:nvPicPr>
          <p:cNvPr id="15" name="Picture 14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659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6" name="Picture 15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586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55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35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181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02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11C6-550F-476F-A8E9-87059F984CC5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488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218749-F4CD-4B5C-A953-731C3C426A1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A39-4A70-4416-BD6A-317A14324BE2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3" name="Picture 12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23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5EEE-C8B3-43A5-8984-4E9E998B8BE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20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B9E0-AE4D-47F9-9DDE-55B177305E0F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8" name="Picture 7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73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4" name="Kuva 8" descr="VipuvoimaaEU_2014_2020_rgb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  <p:pic>
        <p:nvPicPr>
          <p:cNvPr id="15" name="Picture 14" descr="EU_EAKR_ESR_FI_vertical_20mm_rgb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981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/>
              <a:t>logo</a:t>
            </a:r>
          </a:p>
        </p:txBody>
      </p:sp>
      <p:pic>
        <p:nvPicPr>
          <p:cNvPr id="16" name="Picture 15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930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79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FFFFFF"/>
                </a:solidFill>
              </a:rPr>
              <a:pPr/>
              <a:t>11.6.2018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>
                <a:solidFill>
                  <a:srgbClr val="FFFFFF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FFFFFF"/>
                </a:solidFill>
              </a:rPr>
              <a:pPr/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257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8F801-9BF5-46D1-98A5-513B8005DAC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18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2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15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11C6-550F-476F-A8E9-87059F984CC5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45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5038" y="2420938"/>
            <a:ext cx="3560762" cy="3313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3560763" cy="3313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59B5E2-F433-4400-8104-3C08DB1AA30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A39-4A70-4416-BD6A-317A14324BE2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13" name="Picture 12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3002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5EEE-C8B3-43A5-8984-4E9E998B8BE3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9" name="Picture 8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02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B9E0-AE4D-47F9-9DDE-55B177305E0F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>
              <a:solidFill>
                <a:srgbClr val="646464"/>
              </a:solidFill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>
                <a:solidFill>
                  <a:srgbClr val="646464"/>
                </a:solidFill>
              </a:rPr>
              <a:t>Etunimi Sukunimi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‹#›</a:t>
            </a:fld>
            <a:endParaRPr lang="fi-FI">
              <a:solidFill>
                <a:srgbClr val="646464"/>
              </a:solidFill>
            </a:endParaRPr>
          </a:p>
        </p:txBody>
      </p:sp>
      <p:pic>
        <p:nvPicPr>
          <p:cNvPr id="8" name="Picture 7" descr="EU_EAKR_ESR_FI_vertical_20mm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00076" y="5579999"/>
            <a:ext cx="1078443" cy="1115001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72800" y="5842800"/>
            <a:ext cx="1220690" cy="8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57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595055-5632-418D-87A1-EC31DF00169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15A660-2714-4C37-A407-F2D4E71BCD5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03B315-2F14-4669-B0BF-684F994CCF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7F783B-5CEF-4FF5-8556-B4E70EBCC30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2420938"/>
            <a:ext cx="72739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72250" y="6357938"/>
            <a:ext cx="23574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normalizeH="0" baseline="0" dirty="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fi-FI"/>
              <a:t>pvm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313" y="6429375"/>
            <a:ext cx="392906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cap="all" baseline="0" dirty="0" smtClean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i-FI"/>
              <a:t>Laitos/yksikkö halutessa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72250" y="285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B2B2B2"/>
                </a:solidFill>
              </a:defRPr>
            </a:lvl1pPr>
          </a:lstStyle>
          <a:p>
            <a:pPr>
              <a:defRPr/>
            </a:pPr>
            <a:fld id="{3D63B584-81D8-44AE-80E0-2D7C30C4CA4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grpSp>
        <p:nvGrpSpPr>
          <p:cNvPr id="1030" name="Group 8"/>
          <p:cNvGrpSpPr>
            <a:grpSpLocks/>
          </p:cNvGrpSpPr>
          <p:nvPr/>
        </p:nvGrpSpPr>
        <p:grpSpPr bwMode="auto">
          <a:xfrm>
            <a:off x="0" y="6740525"/>
            <a:ext cx="9177338" cy="144463"/>
            <a:chOff x="0" y="4247"/>
            <a:chExt cx="5760" cy="90"/>
          </a:xfrm>
        </p:grpSpPr>
        <p:sp>
          <p:nvSpPr>
            <p:cNvPr id="58377" name="AutoShape 9"/>
            <p:cNvSpPr>
              <a:spLocks noChangeArrowheads="1"/>
            </p:cNvSpPr>
            <p:nvPr userDrawn="1"/>
          </p:nvSpPr>
          <p:spPr bwMode="auto">
            <a:xfrm>
              <a:off x="0" y="4247"/>
              <a:ext cx="576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78" name="Rectangle 10"/>
            <p:cNvSpPr>
              <a:spLocks noChangeArrowheads="1"/>
            </p:cNvSpPr>
            <p:nvPr userDrawn="1"/>
          </p:nvSpPr>
          <p:spPr bwMode="auto">
            <a:xfrm>
              <a:off x="0" y="4247"/>
              <a:ext cx="5760" cy="9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79" name="Rectangle 11"/>
            <p:cNvSpPr>
              <a:spLocks noChangeArrowheads="1"/>
            </p:cNvSpPr>
            <p:nvPr userDrawn="1"/>
          </p:nvSpPr>
          <p:spPr bwMode="auto">
            <a:xfrm>
              <a:off x="5488" y="4251"/>
              <a:ext cx="265" cy="86"/>
            </a:xfrm>
            <a:prstGeom prst="rect">
              <a:avLst/>
            </a:prstGeom>
            <a:solidFill>
              <a:srgbClr val="70E4FF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0" name="Rectangle 12"/>
            <p:cNvSpPr>
              <a:spLocks noChangeArrowheads="1"/>
            </p:cNvSpPr>
            <p:nvPr userDrawn="1"/>
          </p:nvSpPr>
          <p:spPr bwMode="auto">
            <a:xfrm>
              <a:off x="4419" y="4251"/>
              <a:ext cx="1069" cy="86"/>
            </a:xfrm>
            <a:prstGeom prst="rect">
              <a:avLst/>
            </a:prstGeom>
            <a:solidFill>
              <a:srgbClr val="5DD22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1" name="Rectangle 13"/>
            <p:cNvSpPr>
              <a:spLocks noChangeArrowheads="1"/>
            </p:cNvSpPr>
            <p:nvPr userDrawn="1"/>
          </p:nvSpPr>
          <p:spPr bwMode="auto">
            <a:xfrm>
              <a:off x="3934" y="4251"/>
              <a:ext cx="485" cy="86"/>
            </a:xfrm>
            <a:prstGeom prst="rect">
              <a:avLst/>
            </a:prstGeom>
            <a:solidFill>
              <a:srgbClr val="006A0F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2" name="Rectangle 14"/>
            <p:cNvSpPr>
              <a:spLocks noChangeArrowheads="1"/>
            </p:cNvSpPr>
            <p:nvPr userDrawn="1"/>
          </p:nvSpPr>
          <p:spPr bwMode="auto">
            <a:xfrm>
              <a:off x="2861" y="4251"/>
              <a:ext cx="1073" cy="86"/>
            </a:xfrm>
            <a:prstGeom prst="rect">
              <a:avLst/>
            </a:prstGeom>
            <a:solidFill>
              <a:srgbClr val="000AB7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3" name="Rectangle 15"/>
            <p:cNvSpPr>
              <a:spLocks noChangeArrowheads="1"/>
            </p:cNvSpPr>
            <p:nvPr userDrawn="1"/>
          </p:nvSpPr>
          <p:spPr bwMode="auto">
            <a:xfrm>
              <a:off x="1630" y="4251"/>
              <a:ext cx="1231" cy="86"/>
            </a:xfrm>
            <a:prstGeom prst="rect">
              <a:avLst/>
            </a:prstGeom>
            <a:solidFill>
              <a:srgbClr val="2D0073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4" name="Rectangle 16"/>
            <p:cNvSpPr>
              <a:spLocks noChangeArrowheads="1"/>
            </p:cNvSpPr>
            <p:nvPr userDrawn="1"/>
          </p:nvSpPr>
          <p:spPr bwMode="auto">
            <a:xfrm>
              <a:off x="1042" y="4251"/>
              <a:ext cx="588" cy="86"/>
            </a:xfrm>
            <a:prstGeom prst="rect">
              <a:avLst/>
            </a:prstGeom>
            <a:solidFill>
              <a:srgbClr val="8C0018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5" name="Rectangle 17"/>
            <p:cNvSpPr>
              <a:spLocks noChangeArrowheads="1"/>
            </p:cNvSpPr>
            <p:nvPr userDrawn="1"/>
          </p:nvSpPr>
          <p:spPr bwMode="auto">
            <a:xfrm>
              <a:off x="0" y="4251"/>
              <a:ext cx="1042" cy="86"/>
            </a:xfrm>
            <a:prstGeom prst="rect">
              <a:avLst/>
            </a:prstGeom>
            <a:solidFill>
              <a:srgbClr val="FF5B16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</p:grpSp>
      <p:grpSp>
        <p:nvGrpSpPr>
          <p:cNvPr id="1031" name="Group 18"/>
          <p:cNvGrpSpPr>
            <a:grpSpLocks noChangeAspect="1"/>
          </p:cNvGrpSpPr>
          <p:nvPr/>
        </p:nvGrpSpPr>
        <p:grpSpPr bwMode="auto">
          <a:xfrm>
            <a:off x="323850" y="260350"/>
            <a:ext cx="2160588" cy="627063"/>
            <a:chOff x="1474" y="1434"/>
            <a:chExt cx="2752" cy="800"/>
          </a:xfrm>
        </p:grpSpPr>
        <p:sp>
          <p:nvSpPr>
            <p:cNvPr id="58387" name="AutoShape 19"/>
            <p:cNvSpPr>
              <a:spLocks noChangeAspect="1" noChangeArrowheads="1"/>
            </p:cNvSpPr>
            <p:nvPr userDrawn="1"/>
          </p:nvSpPr>
          <p:spPr bwMode="auto">
            <a:xfrm>
              <a:off x="1474" y="1434"/>
              <a:ext cx="2752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8" name="Rectangle 20"/>
            <p:cNvSpPr>
              <a:spLocks noChangeArrowheads="1"/>
            </p:cNvSpPr>
            <p:nvPr userDrawn="1"/>
          </p:nvSpPr>
          <p:spPr bwMode="auto">
            <a:xfrm>
              <a:off x="1474" y="1434"/>
              <a:ext cx="2752" cy="8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89" name="Freeform 21"/>
            <p:cNvSpPr>
              <a:spLocks noEditPoints="1"/>
            </p:cNvSpPr>
            <p:nvPr userDrawn="1"/>
          </p:nvSpPr>
          <p:spPr bwMode="auto">
            <a:xfrm>
              <a:off x="2291" y="1487"/>
              <a:ext cx="1929" cy="630"/>
            </a:xfrm>
            <a:custGeom>
              <a:avLst/>
              <a:gdLst/>
              <a:ahLst/>
              <a:cxnLst>
                <a:cxn ang="0">
                  <a:pos x="2325" y="1110"/>
                </a:cxn>
                <a:cxn ang="0">
                  <a:pos x="2363" y="866"/>
                </a:cxn>
                <a:cxn ang="0">
                  <a:pos x="1047" y="863"/>
                </a:cxn>
                <a:cxn ang="0">
                  <a:pos x="3827" y="1142"/>
                </a:cxn>
                <a:cxn ang="0">
                  <a:pos x="3053" y="1065"/>
                </a:cxn>
                <a:cxn ang="0">
                  <a:pos x="3127" y="1137"/>
                </a:cxn>
                <a:cxn ang="0">
                  <a:pos x="608" y="835"/>
                </a:cxn>
                <a:cxn ang="0">
                  <a:pos x="1876" y="1260"/>
                </a:cxn>
                <a:cxn ang="0">
                  <a:pos x="738" y="830"/>
                </a:cxn>
                <a:cxn ang="0">
                  <a:pos x="3314" y="1142"/>
                </a:cxn>
                <a:cxn ang="0">
                  <a:pos x="2448" y="915"/>
                </a:cxn>
                <a:cxn ang="0">
                  <a:pos x="2239" y="1062"/>
                </a:cxn>
                <a:cxn ang="0">
                  <a:pos x="1507" y="883"/>
                </a:cxn>
                <a:cxn ang="0">
                  <a:pos x="1504" y="1000"/>
                </a:cxn>
                <a:cxn ang="0">
                  <a:pos x="1382" y="1100"/>
                </a:cxn>
                <a:cxn ang="0">
                  <a:pos x="1369" y="950"/>
                </a:cxn>
                <a:cxn ang="0">
                  <a:pos x="1240" y="925"/>
                </a:cxn>
                <a:cxn ang="0">
                  <a:pos x="1130" y="885"/>
                </a:cxn>
                <a:cxn ang="0">
                  <a:pos x="1140" y="1080"/>
                </a:cxn>
                <a:cxn ang="0">
                  <a:pos x="949" y="916"/>
                </a:cxn>
                <a:cxn ang="0">
                  <a:pos x="498" y="911"/>
                </a:cxn>
                <a:cxn ang="0">
                  <a:pos x="426" y="841"/>
                </a:cxn>
                <a:cxn ang="0">
                  <a:pos x="1814" y="1108"/>
                </a:cxn>
                <a:cxn ang="0">
                  <a:pos x="1712" y="728"/>
                </a:cxn>
                <a:cxn ang="0">
                  <a:pos x="1604" y="706"/>
                </a:cxn>
                <a:cxn ang="0">
                  <a:pos x="2778" y="693"/>
                </a:cxn>
                <a:cxn ang="0">
                  <a:pos x="85" y="1072"/>
                </a:cxn>
                <a:cxn ang="0">
                  <a:pos x="273" y="1042"/>
                </a:cxn>
                <a:cxn ang="0">
                  <a:pos x="28" y="693"/>
                </a:cxn>
                <a:cxn ang="0">
                  <a:pos x="2563" y="1142"/>
                </a:cxn>
                <a:cxn ang="0">
                  <a:pos x="3479" y="966"/>
                </a:cxn>
                <a:cxn ang="0">
                  <a:pos x="2086" y="234"/>
                </a:cxn>
                <a:cxn ang="0">
                  <a:pos x="2186" y="204"/>
                </a:cxn>
                <a:cxn ang="0">
                  <a:pos x="2857" y="411"/>
                </a:cxn>
                <a:cxn ang="0">
                  <a:pos x="2953" y="219"/>
                </a:cxn>
                <a:cxn ang="0">
                  <a:pos x="1821" y="393"/>
                </a:cxn>
                <a:cxn ang="0">
                  <a:pos x="1938" y="237"/>
                </a:cxn>
                <a:cxn ang="0">
                  <a:pos x="1667" y="161"/>
                </a:cxn>
                <a:cxn ang="0">
                  <a:pos x="822" y="469"/>
                </a:cxn>
                <a:cxn ang="0">
                  <a:pos x="275" y="391"/>
                </a:cxn>
                <a:cxn ang="0">
                  <a:pos x="348" y="463"/>
                </a:cxn>
                <a:cxn ang="0">
                  <a:pos x="1387" y="543"/>
                </a:cxn>
                <a:cxn ang="0">
                  <a:pos x="1374" y="473"/>
                </a:cxn>
                <a:cxn ang="0">
                  <a:pos x="2980" y="441"/>
                </a:cxn>
                <a:cxn ang="0">
                  <a:pos x="2830" y="187"/>
                </a:cxn>
                <a:cxn ang="0">
                  <a:pos x="2465" y="214"/>
                </a:cxn>
                <a:cxn ang="0">
                  <a:pos x="2556" y="459"/>
                </a:cxn>
                <a:cxn ang="0">
                  <a:pos x="2553" y="379"/>
                </a:cxn>
                <a:cxn ang="0">
                  <a:pos x="2481" y="157"/>
                </a:cxn>
                <a:cxn ang="0">
                  <a:pos x="2206" y="451"/>
                </a:cxn>
                <a:cxn ang="0">
                  <a:pos x="2159" y="154"/>
                </a:cxn>
                <a:cxn ang="0">
                  <a:pos x="1906" y="471"/>
                </a:cxn>
                <a:cxn ang="0">
                  <a:pos x="1851" y="157"/>
                </a:cxn>
                <a:cxn ang="0">
                  <a:pos x="1032" y="191"/>
                </a:cxn>
                <a:cxn ang="0">
                  <a:pos x="613" y="154"/>
                </a:cxn>
                <a:cxn ang="0">
                  <a:pos x="613" y="154"/>
                </a:cxn>
                <a:cxn ang="0">
                  <a:pos x="2750" y="471"/>
                </a:cxn>
                <a:cxn ang="0">
                  <a:pos x="2338" y="32"/>
                </a:cxn>
                <a:cxn ang="0">
                  <a:pos x="1687" y="32"/>
                </a:cxn>
                <a:cxn ang="0">
                  <a:pos x="0" y="19"/>
                </a:cxn>
              </a:cxnLst>
              <a:rect l="0" t="0" r="r" b="b"/>
              <a:pathLst>
                <a:path w="3857" h="1260">
                  <a:moveTo>
                    <a:pt x="2343" y="863"/>
                  </a:moveTo>
                  <a:lnTo>
                    <a:pt x="2325" y="866"/>
                  </a:lnTo>
                  <a:lnTo>
                    <a:pt x="2308" y="876"/>
                  </a:lnTo>
                  <a:lnTo>
                    <a:pt x="2295" y="891"/>
                  </a:lnTo>
                  <a:lnTo>
                    <a:pt x="2285" y="910"/>
                  </a:lnTo>
                  <a:lnTo>
                    <a:pt x="2278" y="933"/>
                  </a:lnTo>
                  <a:lnTo>
                    <a:pt x="2275" y="960"/>
                  </a:lnTo>
                  <a:lnTo>
                    <a:pt x="2273" y="988"/>
                  </a:lnTo>
                  <a:lnTo>
                    <a:pt x="2275" y="1016"/>
                  </a:lnTo>
                  <a:lnTo>
                    <a:pt x="2278" y="1043"/>
                  </a:lnTo>
                  <a:lnTo>
                    <a:pt x="2286" y="1067"/>
                  </a:lnTo>
                  <a:lnTo>
                    <a:pt x="2296" y="1085"/>
                  </a:lnTo>
                  <a:lnTo>
                    <a:pt x="2308" y="1100"/>
                  </a:lnTo>
                  <a:lnTo>
                    <a:pt x="2325" y="1110"/>
                  </a:lnTo>
                  <a:lnTo>
                    <a:pt x="2343" y="1113"/>
                  </a:lnTo>
                  <a:lnTo>
                    <a:pt x="2363" y="1110"/>
                  </a:lnTo>
                  <a:lnTo>
                    <a:pt x="2380" y="1100"/>
                  </a:lnTo>
                  <a:lnTo>
                    <a:pt x="2393" y="1087"/>
                  </a:lnTo>
                  <a:lnTo>
                    <a:pt x="2403" y="1067"/>
                  </a:lnTo>
                  <a:lnTo>
                    <a:pt x="2411" y="1043"/>
                  </a:lnTo>
                  <a:lnTo>
                    <a:pt x="2415" y="1016"/>
                  </a:lnTo>
                  <a:lnTo>
                    <a:pt x="2416" y="988"/>
                  </a:lnTo>
                  <a:lnTo>
                    <a:pt x="2415" y="960"/>
                  </a:lnTo>
                  <a:lnTo>
                    <a:pt x="2410" y="935"/>
                  </a:lnTo>
                  <a:lnTo>
                    <a:pt x="2403" y="911"/>
                  </a:lnTo>
                  <a:lnTo>
                    <a:pt x="2391" y="891"/>
                  </a:lnTo>
                  <a:lnTo>
                    <a:pt x="2378" y="876"/>
                  </a:lnTo>
                  <a:lnTo>
                    <a:pt x="2363" y="866"/>
                  </a:lnTo>
                  <a:lnTo>
                    <a:pt x="2343" y="863"/>
                  </a:lnTo>
                  <a:close/>
                  <a:moveTo>
                    <a:pt x="1047" y="863"/>
                  </a:moveTo>
                  <a:lnTo>
                    <a:pt x="1027" y="868"/>
                  </a:lnTo>
                  <a:lnTo>
                    <a:pt x="1009" y="881"/>
                  </a:lnTo>
                  <a:lnTo>
                    <a:pt x="995" y="903"/>
                  </a:lnTo>
                  <a:lnTo>
                    <a:pt x="985" y="931"/>
                  </a:lnTo>
                  <a:lnTo>
                    <a:pt x="980" y="965"/>
                  </a:lnTo>
                  <a:lnTo>
                    <a:pt x="1105" y="965"/>
                  </a:lnTo>
                  <a:lnTo>
                    <a:pt x="1104" y="936"/>
                  </a:lnTo>
                  <a:lnTo>
                    <a:pt x="1097" y="911"/>
                  </a:lnTo>
                  <a:lnTo>
                    <a:pt x="1089" y="891"/>
                  </a:lnTo>
                  <a:lnTo>
                    <a:pt x="1079" y="876"/>
                  </a:lnTo>
                  <a:lnTo>
                    <a:pt x="1064" y="866"/>
                  </a:lnTo>
                  <a:lnTo>
                    <a:pt x="1047" y="863"/>
                  </a:lnTo>
                  <a:close/>
                  <a:moveTo>
                    <a:pt x="3666" y="835"/>
                  </a:moveTo>
                  <a:lnTo>
                    <a:pt x="3706" y="835"/>
                  </a:lnTo>
                  <a:lnTo>
                    <a:pt x="3706" y="1065"/>
                  </a:lnTo>
                  <a:lnTo>
                    <a:pt x="3709" y="1085"/>
                  </a:lnTo>
                  <a:lnTo>
                    <a:pt x="3716" y="1100"/>
                  </a:lnTo>
                  <a:lnTo>
                    <a:pt x="3729" y="1108"/>
                  </a:lnTo>
                  <a:lnTo>
                    <a:pt x="3746" y="1112"/>
                  </a:lnTo>
                  <a:lnTo>
                    <a:pt x="3767" y="1107"/>
                  </a:lnTo>
                  <a:lnTo>
                    <a:pt x="3792" y="1093"/>
                  </a:lnTo>
                  <a:lnTo>
                    <a:pt x="3817" y="1070"/>
                  </a:lnTo>
                  <a:lnTo>
                    <a:pt x="3817" y="835"/>
                  </a:lnTo>
                  <a:lnTo>
                    <a:pt x="3857" y="835"/>
                  </a:lnTo>
                  <a:lnTo>
                    <a:pt x="3857" y="1142"/>
                  </a:lnTo>
                  <a:lnTo>
                    <a:pt x="3827" y="1142"/>
                  </a:lnTo>
                  <a:lnTo>
                    <a:pt x="3822" y="1103"/>
                  </a:lnTo>
                  <a:lnTo>
                    <a:pt x="3801" y="1122"/>
                  </a:lnTo>
                  <a:lnTo>
                    <a:pt x="3779" y="1137"/>
                  </a:lnTo>
                  <a:lnTo>
                    <a:pt x="3757" y="1145"/>
                  </a:lnTo>
                  <a:lnTo>
                    <a:pt x="3736" y="1148"/>
                  </a:lnTo>
                  <a:lnTo>
                    <a:pt x="3711" y="1145"/>
                  </a:lnTo>
                  <a:lnTo>
                    <a:pt x="3691" y="1137"/>
                  </a:lnTo>
                  <a:lnTo>
                    <a:pt x="3677" y="1122"/>
                  </a:lnTo>
                  <a:lnTo>
                    <a:pt x="3669" y="1100"/>
                  </a:lnTo>
                  <a:lnTo>
                    <a:pt x="3666" y="1073"/>
                  </a:lnTo>
                  <a:lnTo>
                    <a:pt x="3666" y="835"/>
                  </a:lnTo>
                  <a:close/>
                  <a:moveTo>
                    <a:pt x="3013" y="835"/>
                  </a:moveTo>
                  <a:lnTo>
                    <a:pt x="3053" y="835"/>
                  </a:lnTo>
                  <a:lnTo>
                    <a:pt x="3053" y="1065"/>
                  </a:lnTo>
                  <a:lnTo>
                    <a:pt x="3057" y="1085"/>
                  </a:lnTo>
                  <a:lnTo>
                    <a:pt x="3063" y="1100"/>
                  </a:lnTo>
                  <a:lnTo>
                    <a:pt x="3077" y="1108"/>
                  </a:lnTo>
                  <a:lnTo>
                    <a:pt x="3093" y="1112"/>
                  </a:lnTo>
                  <a:lnTo>
                    <a:pt x="3115" y="1107"/>
                  </a:lnTo>
                  <a:lnTo>
                    <a:pt x="3140" y="1093"/>
                  </a:lnTo>
                  <a:lnTo>
                    <a:pt x="3165" y="1070"/>
                  </a:lnTo>
                  <a:lnTo>
                    <a:pt x="3165" y="835"/>
                  </a:lnTo>
                  <a:lnTo>
                    <a:pt x="3207" y="835"/>
                  </a:lnTo>
                  <a:lnTo>
                    <a:pt x="3207" y="1142"/>
                  </a:lnTo>
                  <a:lnTo>
                    <a:pt x="3175" y="1142"/>
                  </a:lnTo>
                  <a:lnTo>
                    <a:pt x="3170" y="1103"/>
                  </a:lnTo>
                  <a:lnTo>
                    <a:pt x="3148" y="1122"/>
                  </a:lnTo>
                  <a:lnTo>
                    <a:pt x="3127" y="1137"/>
                  </a:lnTo>
                  <a:lnTo>
                    <a:pt x="3105" y="1145"/>
                  </a:lnTo>
                  <a:lnTo>
                    <a:pt x="3083" y="1148"/>
                  </a:lnTo>
                  <a:lnTo>
                    <a:pt x="3058" y="1145"/>
                  </a:lnTo>
                  <a:lnTo>
                    <a:pt x="3040" y="1137"/>
                  </a:lnTo>
                  <a:lnTo>
                    <a:pt x="3025" y="1122"/>
                  </a:lnTo>
                  <a:lnTo>
                    <a:pt x="3017" y="1100"/>
                  </a:lnTo>
                  <a:lnTo>
                    <a:pt x="3013" y="1073"/>
                  </a:lnTo>
                  <a:lnTo>
                    <a:pt x="3013" y="835"/>
                  </a:lnTo>
                  <a:close/>
                  <a:moveTo>
                    <a:pt x="1584" y="835"/>
                  </a:moveTo>
                  <a:lnTo>
                    <a:pt x="1626" y="835"/>
                  </a:lnTo>
                  <a:lnTo>
                    <a:pt x="1626" y="1142"/>
                  </a:lnTo>
                  <a:lnTo>
                    <a:pt x="1584" y="1142"/>
                  </a:lnTo>
                  <a:lnTo>
                    <a:pt x="1584" y="835"/>
                  </a:lnTo>
                  <a:close/>
                  <a:moveTo>
                    <a:pt x="608" y="835"/>
                  </a:moveTo>
                  <a:lnTo>
                    <a:pt x="650" y="835"/>
                  </a:lnTo>
                  <a:lnTo>
                    <a:pt x="650" y="1142"/>
                  </a:lnTo>
                  <a:lnTo>
                    <a:pt x="608" y="1142"/>
                  </a:lnTo>
                  <a:lnTo>
                    <a:pt x="608" y="835"/>
                  </a:lnTo>
                  <a:close/>
                  <a:moveTo>
                    <a:pt x="1878" y="830"/>
                  </a:moveTo>
                  <a:lnTo>
                    <a:pt x="1948" y="1092"/>
                  </a:lnTo>
                  <a:lnTo>
                    <a:pt x="2018" y="835"/>
                  </a:lnTo>
                  <a:lnTo>
                    <a:pt x="2059" y="835"/>
                  </a:lnTo>
                  <a:lnTo>
                    <a:pt x="1953" y="1192"/>
                  </a:lnTo>
                  <a:lnTo>
                    <a:pt x="1943" y="1217"/>
                  </a:lnTo>
                  <a:lnTo>
                    <a:pt x="1931" y="1237"/>
                  </a:lnTo>
                  <a:lnTo>
                    <a:pt x="1916" y="1250"/>
                  </a:lnTo>
                  <a:lnTo>
                    <a:pt x="1898" y="1258"/>
                  </a:lnTo>
                  <a:lnTo>
                    <a:pt x="1876" y="1260"/>
                  </a:lnTo>
                  <a:lnTo>
                    <a:pt x="1869" y="1260"/>
                  </a:lnTo>
                  <a:lnTo>
                    <a:pt x="1861" y="1258"/>
                  </a:lnTo>
                  <a:lnTo>
                    <a:pt x="1853" y="1222"/>
                  </a:lnTo>
                  <a:lnTo>
                    <a:pt x="1858" y="1222"/>
                  </a:lnTo>
                  <a:lnTo>
                    <a:pt x="1863" y="1223"/>
                  </a:lnTo>
                  <a:lnTo>
                    <a:pt x="1873" y="1223"/>
                  </a:lnTo>
                  <a:lnTo>
                    <a:pt x="1886" y="1222"/>
                  </a:lnTo>
                  <a:lnTo>
                    <a:pt x="1898" y="1215"/>
                  </a:lnTo>
                  <a:lnTo>
                    <a:pt x="1908" y="1203"/>
                  </a:lnTo>
                  <a:lnTo>
                    <a:pt x="1916" y="1185"/>
                  </a:lnTo>
                  <a:lnTo>
                    <a:pt x="1929" y="1145"/>
                  </a:lnTo>
                  <a:lnTo>
                    <a:pt x="1836" y="838"/>
                  </a:lnTo>
                  <a:lnTo>
                    <a:pt x="1878" y="830"/>
                  </a:lnTo>
                  <a:close/>
                  <a:moveTo>
                    <a:pt x="738" y="830"/>
                  </a:moveTo>
                  <a:lnTo>
                    <a:pt x="807" y="1092"/>
                  </a:lnTo>
                  <a:lnTo>
                    <a:pt x="873" y="835"/>
                  </a:lnTo>
                  <a:lnTo>
                    <a:pt x="915" y="835"/>
                  </a:lnTo>
                  <a:lnTo>
                    <a:pt x="827" y="1145"/>
                  </a:lnTo>
                  <a:lnTo>
                    <a:pt x="785" y="1145"/>
                  </a:lnTo>
                  <a:lnTo>
                    <a:pt x="697" y="838"/>
                  </a:lnTo>
                  <a:lnTo>
                    <a:pt x="738" y="830"/>
                  </a:lnTo>
                  <a:close/>
                  <a:moveTo>
                    <a:pt x="3392" y="828"/>
                  </a:moveTo>
                  <a:lnTo>
                    <a:pt x="3399" y="870"/>
                  </a:lnTo>
                  <a:lnTo>
                    <a:pt x="3372" y="875"/>
                  </a:lnTo>
                  <a:lnTo>
                    <a:pt x="3349" y="888"/>
                  </a:lnTo>
                  <a:lnTo>
                    <a:pt x="3329" y="905"/>
                  </a:lnTo>
                  <a:lnTo>
                    <a:pt x="3314" y="925"/>
                  </a:lnTo>
                  <a:lnTo>
                    <a:pt x="3314" y="1142"/>
                  </a:lnTo>
                  <a:lnTo>
                    <a:pt x="3272" y="1142"/>
                  </a:lnTo>
                  <a:lnTo>
                    <a:pt x="3272" y="835"/>
                  </a:lnTo>
                  <a:lnTo>
                    <a:pt x="3302" y="835"/>
                  </a:lnTo>
                  <a:lnTo>
                    <a:pt x="3310" y="881"/>
                  </a:lnTo>
                  <a:lnTo>
                    <a:pt x="3325" y="861"/>
                  </a:lnTo>
                  <a:lnTo>
                    <a:pt x="3344" y="845"/>
                  </a:lnTo>
                  <a:lnTo>
                    <a:pt x="3365" y="833"/>
                  </a:lnTo>
                  <a:lnTo>
                    <a:pt x="3392" y="828"/>
                  </a:lnTo>
                  <a:close/>
                  <a:moveTo>
                    <a:pt x="2343" y="828"/>
                  </a:moveTo>
                  <a:lnTo>
                    <a:pt x="2371" y="831"/>
                  </a:lnTo>
                  <a:lnTo>
                    <a:pt x="2396" y="843"/>
                  </a:lnTo>
                  <a:lnTo>
                    <a:pt x="2418" y="861"/>
                  </a:lnTo>
                  <a:lnTo>
                    <a:pt x="2435" y="885"/>
                  </a:lnTo>
                  <a:lnTo>
                    <a:pt x="2448" y="915"/>
                  </a:lnTo>
                  <a:lnTo>
                    <a:pt x="2455" y="948"/>
                  </a:lnTo>
                  <a:lnTo>
                    <a:pt x="2458" y="988"/>
                  </a:lnTo>
                  <a:lnTo>
                    <a:pt x="2455" y="1028"/>
                  </a:lnTo>
                  <a:lnTo>
                    <a:pt x="2448" y="1062"/>
                  </a:lnTo>
                  <a:lnTo>
                    <a:pt x="2435" y="1092"/>
                  </a:lnTo>
                  <a:lnTo>
                    <a:pt x="2418" y="1115"/>
                  </a:lnTo>
                  <a:lnTo>
                    <a:pt x="2396" y="1133"/>
                  </a:lnTo>
                  <a:lnTo>
                    <a:pt x="2371" y="1145"/>
                  </a:lnTo>
                  <a:lnTo>
                    <a:pt x="2343" y="1148"/>
                  </a:lnTo>
                  <a:lnTo>
                    <a:pt x="2315" y="1145"/>
                  </a:lnTo>
                  <a:lnTo>
                    <a:pt x="2290" y="1133"/>
                  </a:lnTo>
                  <a:lnTo>
                    <a:pt x="2268" y="1115"/>
                  </a:lnTo>
                  <a:lnTo>
                    <a:pt x="2251" y="1092"/>
                  </a:lnTo>
                  <a:lnTo>
                    <a:pt x="2239" y="1062"/>
                  </a:lnTo>
                  <a:lnTo>
                    <a:pt x="2233" y="1028"/>
                  </a:lnTo>
                  <a:lnTo>
                    <a:pt x="2229" y="988"/>
                  </a:lnTo>
                  <a:lnTo>
                    <a:pt x="2233" y="948"/>
                  </a:lnTo>
                  <a:lnTo>
                    <a:pt x="2239" y="915"/>
                  </a:lnTo>
                  <a:lnTo>
                    <a:pt x="2253" y="885"/>
                  </a:lnTo>
                  <a:lnTo>
                    <a:pt x="2270" y="861"/>
                  </a:lnTo>
                  <a:lnTo>
                    <a:pt x="2290" y="843"/>
                  </a:lnTo>
                  <a:lnTo>
                    <a:pt x="2315" y="831"/>
                  </a:lnTo>
                  <a:lnTo>
                    <a:pt x="2343" y="828"/>
                  </a:lnTo>
                  <a:close/>
                  <a:moveTo>
                    <a:pt x="1441" y="828"/>
                  </a:moveTo>
                  <a:lnTo>
                    <a:pt x="1469" y="830"/>
                  </a:lnTo>
                  <a:lnTo>
                    <a:pt x="1494" y="836"/>
                  </a:lnTo>
                  <a:lnTo>
                    <a:pt x="1514" y="845"/>
                  </a:lnTo>
                  <a:lnTo>
                    <a:pt x="1507" y="883"/>
                  </a:lnTo>
                  <a:lnTo>
                    <a:pt x="1487" y="873"/>
                  </a:lnTo>
                  <a:lnTo>
                    <a:pt x="1466" y="866"/>
                  </a:lnTo>
                  <a:lnTo>
                    <a:pt x="1441" y="863"/>
                  </a:lnTo>
                  <a:lnTo>
                    <a:pt x="1422" y="866"/>
                  </a:lnTo>
                  <a:lnTo>
                    <a:pt x="1409" y="875"/>
                  </a:lnTo>
                  <a:lnTo>
                    <a:pt x="1399" y="888"/>
                  </a:lnTo>
                  <a:lnTo>
                    <a:pt x="1396" y="905"/>
                  </a:lnTo>
                  <a:lnTo>
                    <a:pt x="1397" y="918"/>
                  </a:lnTo>
                  <a:lnTo>
                    <a:pt x="1402" y="930"/>
                  </a:lnTo>
                  <a:lnTo>
                    <a:pt x="1414" y="941"/>
                  </a:lnTo>
                  <a:lnTo>
                    <a:pt x="1431" y="953"/>
                  </a:lnTo>
                  <a:lnTo>
                    <a:pt x="1454" y="966"/>
                  </a:lnTo>
                  <a:lnTo>
                    <a:pt x="1482" y="983"/>
                  </a:lnTo>
                  <a:lnTo>
                    <a:pt x="1504" y="1000"/>
                  </a:lnTo>
                  <a:lnTo>
                    <a:pt x="1517" y="1018"/>
                  </a:lnTo>
                  <a:lnTo>
                    <a:pt x="1526" y="1040"/>
                  </a:lnTo>
                  <a:lnTo>
                    <a:pt x="1529" y="1063"/>
                  </a:lnTo>
                  <a:lnTo>
                    <a:pt x="1526" y="1087"/>
                  </a:lnTo>
                  <a:lnTo>
                    <a:pt x="1517" y="1108"/>
                  </a:lnTo>
                  <a:lnTo>
                    <a:pt x="1504" y="1125"/>
                  </a:lnTo>
                  <a:lnTo>
                    <a:pt x="1484" y="1137"/>
                  </a:lnTo>
                  <a:lnTo>
                    <a:pt x="1461" y="1145"/>
                  </a:lnTo>
                  <a:lnTo>
                    <a:pt x="1434" y="1148"/>
                  </a:lnTo>
                  <a:lnTo>
                    <a:pt x="1402" y="1145"/>
                  </a:lnTo>
                  <a:lnTo>
                    <a:pt x="1374" y="1137"/>
                  </a:lnTo>
                  <a:lnTo>
                    <a:pt x="1349" y="1123"/>
                  </a:lnTo>
                  <a:lnTo>
                    <a:pt x="1354" y="1085"/>
                  </a:lnTo>
                  <a:lnTo>
                    <a:pt x="1382" y="1100"/>
                  </a:lnTo>
                  <a:lnTo>
                    <a:pt x="1409" y="1110"/>
                  </a:lnTo>
                  <a:lnTo>
                    <a:pt x="1437" y="1113"/>
                  </a:lnTo>
                  <a:lnTo>
                    <a:pt x="1459" y="1110"/>
                  </a:lnTo>
                  <a:lnTo>
                    <a:pt x="1476" y="1100"/>
                  </a:lnTo>
                  <a:lnTo>
                    <a:pt x="1486" y="1085"/>
                  </a:lnTo>
                  <a:lnTo>
                    <a:pt x="1489" y="1065"/>
                  </a:lnTo>
                  <a:lnTo>
                    <a:pt x="1487" y="1052"/>
                  </a:lnTo>
                  <a:lnTo>
                    <a:pt x="1482" y="1038"/>
                  </a:lnTo>
                  <a:lnTo>
                    <a:pt x="1472" y="1027"/>
                  </a:lnTo>
                  <a:lnTo>
                    <a:pt x="1456" y="1013"/>
                  </a:lnTo>
                  <a:lnTo>
                    <a:pt x="1432" y="1000"/>
                  </a:lnTo>
                  <a:lnTo>
                    <a:pt x="1404" y="985"/>
                  </a:lnTo>
                  <a:lnTo>
                    <a:pt x="1382" y="968"/>
                  </a:lnTo>
                  <a:lnTo>
                    <a:pt x="1369" y="950"/>
                  </a:lnTo>
                  <a:lnTo>
                    <a:pt x="1361" y="930"/>
                  </a:lnTo>
                  <a:lnTo>
                    <a:pt x="1357" y="906"/>
                  </a:lnTo>
                  <a:lnTo>
                    <a:pt x="1361" y="886"/>
                  </a:lnTo>
                  <a:lnTo>
                    <a:pt x="1367" y="868"/>
                  </a:lnTo>
                  <a:lnTo>
                    <a:pt x="1379" y="851"/>
                  </a:lnTo>
                  <a:lnTo>
                    <a:pt x="1396" y="840"/>
                  </a:lnTo>
                  <a:lnTo>
                    <a:pt x="1417" y="831"/>
                  </a:lnTo>
                  <a:lnTo>
                    <a:pt x="1441" y="828"/>
                  </a:lnTo>
                  <a:close/>
                  <a:moveTo>
                    <a:pt x="1319" y="828"/>
                  </a:moveTo>
                  <a:lnTo>
                    <a:pt x="1324" y="870"/>
                  </a:lnTo>
                  <a:lnTo>
                    <a:pt x="1297" y="875"/>
                  </a:lnTo>
                  <a:lnTo>
                    <a:pt x="1274" y="888"/>
                  </a:lnTo>
                  <a:lnTo>
                    <a:pt x="1254" y="905"/>
                  </a:lnTo>
                  <a:lnTo>
                    <a:pt x="1240" y="925"/>
                  </a:lnTo>
                  <a:lnTo>
                    <a:pt x="1240" y="1142"/>
                  </a:lnTo>
                  <a:lnTo>
                    <a:pt x="1199" y="1142"/>
                  </a:lnTo>
                  <a:lnTo>
                    <a:pt x="1199" y="835"/>
                  </a:lnTo>
                  <a:lnTo>
                    <a:pt x="1229" y="835"/>
                  </a:lnTo>
                  <a:lnTo>
                    <a:pt x="1235" y="881"/>
                  </a:lnTo>
                  <a:lnTo>
                    <a:pt x="1252" y="861"/>
                  </a:lnTo>
                  <a:lnTo>
                    <a:pt x="1270" y="845"/>
                  </a:lnTo>
                  <a:lnTo>
                    <a:pt x="1292" y="833"/>
                  </a:lnTo>
                  <a:lnTo>
                    <a:pt x="1319" y="828"/>
                  </a:lnTo>
                  <a:close/>
                  <a:moveTo>
                    <a:pt x="1047" y="828"/>
                  </a:moveTo>
                  <a:lnTo>
                    <a:pt x="1075" y="831"/>
                  </a:lnTo>
                  <a:lnTo>
                    <a:pt x="1097" y="843"/>
                  </a:lnTo>
                  <a:lnTo>
                    <a:pt x="1115" y="861"/>
                  </a:lnTo>
                  <a:lnTo>
                    <a:pt x="1130" y="885"/>
                  </a:lnTo>
                  <a:lnTo>
                    <a:pt x="1139" y="913"/>
                  </a:lnTo>
                  <a:lnTo>
                    <a:pt x="1145" y="946"/>
                  </a:lnTo>
                  <a:lnTo>
                    <a:pt x="1147" y="981"/>
                  </a:lnTo>
                  <a:lnTo>
                    <a:pt x="1147" y="998"/>
                  </a:lnTo>
                  <a:lnTo>
                    <a:pt x="980" y="998"/>
                  </a:lnTo>
                  <a:lnTo>
                    <a:pt x="984" y="1032"/>
                  </a:lnTo>
                  <a:lnTo>
                    <a:pt x="990" y="1058"/>
                  </a:lnTo>
                  <a:lnTo>
                    <a:pt x="1002" y="1082"/>
                  </a:lnTo>
                  <a:lnTo>
                    <a:pt x="1017" y="1098"/>
                  </a:lnTo>
                  <a:lnTo>
                    <a:pt x="1035" y="1108"/>
                  </a:lnTo>
                  <a:lnTo>
                    <a:pt x="1057" y="1112"/>
                  </a:lnTo>
                  <a:lnTo>
                    <a:pt x="1085" y="1108"/>
                  </a:lnTo>
                  <a:lnTo>
                    <a:pt x="1112" y="1098"/>
                  </a:lnTo>
                  <a:lnTo>
                    <a:pt x="1140" y="1080"/>
                  </a:lnTo>
                  <a:lnTo>
                    <a:pt x="1147" y="1117"/>
                  </a:lnTo>
                  <a:lnTo>
                    <a:pt x="1127" y="1130"/>
                  </a:lnTo>
                  <a:lnTo>
                    <a:pt x="1104" y="1140"/>
                  </a:lnTo>
                  <a:lnTo>
                    <a:pt x="1080" y="1147"/>
                  </a:lnTo>
                  <a:lnTo>
                    <a:pt x="1054" y="1148"/>
                  </a:lnTo>
                  <a:lnTo>
                    <a:pt x="1025" y="1145"/>
                  </a:lnTo>
                  <a:lnTo>
                    <a:pt x="1000" y="1133"/>
                  </a:lnTo>
                  <a:lnTo>
                    <a:pt x="979" y="1117"/>
                  </a:lnTo>
                  <a:lnTo>
                    <a:pt x="962" y="1093"/>
                  </a:lnTo>
                  <a:lnTo>
                    <a:pt x="949" y="1063"/>
                  </a:lnTo>
                  <a:lnTo>
                    <a:pt x="942" y="1028"/>
                  </a:lnTo>
                  <a:lnTo>
                    <a:pt x="939" y="988"/>
                  </a:lnTo>
                  <a:lnTo>
                    <a:pt x="942" y="951"/>
                  </a:lnTo>
                  <a:lnTo>
                    <a:pt x="949" y="916"/>
                  </a:lnTo>
                  <a:lnTo>
                    <a:pt x="960" y="888"/>
                  </a:lnTo>
                  <a:lnTo>
                    <a:pt x="977" y="863"/>
                  </a:lnTo>
                  <a:lnTo>
                    <a:pt x="997" y="845"/>
                  </a:lnTo>
                  <a:lnTo>
                    <a:pt x="1020" y="831"/>
                  </a:lnTo>
                  <a:lnTo>
                    <a:pt x="1047" y="828"/>
                  </a:lnTo>
                  <a:close/>
                  <a:moveTo>
                    <a:pt x="470" y="828"/>
                  </a:moveTo>
                  <a:lnTo>
                    <a:pt x="495" y="831"/>
                  </a:lnTo>
                  <a:lnTo>
                    <a:pt x="515" y="840"/>
                  </a:lnTo>
                  <a:lnTo>
                    <a:pt x="528" y="855"/>
                  </a:lnTo>
                  <a:lnTo>
                    <a:pt x="537" y="876"/>
                  </a:lnTo>
                  <a:lnTo>
                    <a:pt x="540" y="903"/>
                  </a:lnTo>
                  <a:lnTo>
                    <a:pt x="540" y="1142"/>
                  </a:lnTo>
                  <a:lnTo>
                    <a:pt x="498" y="1142"/>
                  </a:lnTo>
                  <a:lnTo>
                    <a:pt x="498" y="911"/>
                  </a:lnTo>
                  <a:lnTo>
                    <a:pt x="497" y="891"/>
                  </a:lnTo>
                  <a:lnTo>
                    <a:pt x="490" y="878"/>
                  </a:lnTo>
                  <a:lnTo>
                    <a:pt x="478" y="868"/>
                  </a:lnTo>
                  <a:lnTo>
                    <a:pt x="462" y="865"/>
                  </a:lnTo>
                  <a:lnTo>
                    <a:pt x="438" y="870"/>
                  </a:lnTo>
                  <a:lnTo>
                    <a:pt x="413" y="883"/>
                  </a:lnTo>
                  <a:lnTo>
                    <a:pt x="388" y="906"/>
                  </a:lnTo>
                  <a:lnTo>
                    <a:pt x="388" y="1142"/>
                  </a:lnTo>
                  <a:lnTo>
                    <a:pt x="346" y="1142"/>
                  </a:lnTo>
                  <a:lnTo>
                    <a:pt x="346" y="835"/>
                  </a:lnTo>
                  <a:lnTo>
                    <a:pt x="378" y="835"/>
                  </a:lnTo>
                  <a:lnTo>
                    <a:pt x="383" y="873"/>
                  </a:lnTo>
                  <a:lnTo>
                    <a:pt x="405" y="855"/>
                  </a:lnTo>
                  <a:lnTo>
                    <a:pt x="426" y="841"/>
                  </a:lnTo>
                  <a:lnTo>
                    <a:pt x="448" y="831"/>
                  </a:lnTo>
                  <a:lnTo>
                    <a:pt x="470" y="828"/>
                  </a:lnTo>
                  <a:close/>
                  <a:moveTo>
                    <a:pt x="1752" y="720"/>
                  </a:moveTo>
                  <a:lnTo>
                    <a:pt x="1752" y="835"/>
                  </a:lnTo>
                  <a:lnTo>
                    <a:pt x="1809" y="835"/>
                  </a:lnTo>
                  <a:lnTo>
                    <a:pt x="1816" y="870"/>
                  </a:lnTo>
                  <a:lnTo>
                    <a:pt x="1752" y="870"/>
                  </a:lnTo>
                  <a:lnTo>
                    <a:pt x="1752" y="1072"/>
                  </a:lnTo>
                  <a:lnTo>
                    <a:pt x="1754" y="1090"/>
                  </a:lnTo>
                  <a:lnTo>
                    <a:pt x="1761" y="1102"/>
                  </a:lnTo>
                  <a:lnTo>
                    <a:pt x="1772" y="1108"/>
                  </a:lnTo>
                  <a:lnTo>
                    <a:pt x="1791" y="1110"/>
                  </a:lnTo>
                  <a:lnTo>
                    <a:pt x="1808" y="1110"/>
                  </a:lnTo>
                  <a:lnTo>
                    <a:pt x="1814" y="1108"/>
                  </a:lnTo>
                  <a:lnTo>
                    <a:pt x="1819" y="1142"/>
                  </a:lnTo>
                  <a:lnTo>
                    <a:pt x="1804" y="1145"/>
                  </a:lnTo>
                  <a:lnTo>
                    <a:pt x="1784" y="1147"/>
                  </a:lnTo>
                  <a:lnTo>
                    <a:pt x="1764" y="1145"/>
                  </a:lnTo>
                  <a:lnTo>
                    <a:pt x="1746" y="1140"/>
                  </a:lnTo>
                  <a:lnTo>
                    <a:pt x="1732" y="1132"/>
                  </a:lnTo>
                  <a:lnTo>
                    <a:pt x="1721" y="1118"/>
                  </a:lnTo>
                  <a:lnTo>
                    <a:pt x="1714" y="1102"/>
                  </a:lnTo>
                  <a:lnTo>
                    <a:pt x="1712" y="1078"/>
                  </a:lnTo>
                  <a:lnTo>
                    <a:pt x="1712" y="870"/>
                  </a:lnTo>
                  <a:lnTo>
                    <a:pt x="1672" y="870"/>
                  </a:lnTo>
                  <a:lnTo>
                    <a:pt x="1672" y="835"/>
                  </a:lnTo>
                  <a:lnTo>
                    <a:pt x="1712" y="835"/>
                  </a:lnTo>
                  <a:lnTo>
                    <a:pt x="1712" y="728"/>
                  </a:lnTo>
                  <a:lnTo>
                    <a:pt x="1752" y="720"/>
                  </a:lnTo>
                  <a:close/>
                  <a:moveTo>
                    <a:pt x="1604" y="706"/>
                  </a:moveTo>
                  <a:lnTo>
                    <a:pt x="1619" y="710"/>
                  </a:lnTo>
                  <a:lnTo>
                    <a:pt x="1629" y="721"/>
                  </a:lnTo>
                  <a:lnTo>
                    <a:pt x="1632" y="736"/>
                  </a:lnTo>
                  <a:lnTo>
                    <a:pt x="1629" y="751"/>
                  </a:lnTo>
                  <a:lnTo>
                    <a:pt x="1619" y="763"/>
                  </a:lnTo>
                  <a:lnTo>
                    <a:pt x="1604" y="766"/>
                  </a:lnTo>
                  <a:lnTo>
                    <a:pt x="1591" y="763"/>
                  </a:lnTo>
                  <a:lnTo>
                    <a:pt x="1579" y="751"/>
                  </a:lnTo>
                  <a:lnTo>
                    <a:pt x="1576" y="736"/>
                  </a:lnTo>
                  <a:lnTo>
                    <a:pt x="1579" y="721"/>
                  </a:lnTo>
                  <a:lnTo>
                    <a:pt x="1591" y="710"/>
                  </a:lnTo>
                  <a:lnTo>
                    <a:pt x="1604" y="706"/>
                  </a:lnTo>
                  <a:close/>
                  <a:moveTo>
                    <a:pt x="630" y="706"/>
                  </a:moveTo>
                  <a:lnTo>
                    <a:pt x="643" y="710"/>
                  </a:lnTo>
                  <a:lnTo>
                    <a:pt x="655" y="721"/>
                  </a:lnTo>
                  <a:lnTo>
                    <a:pt x="658" y="736"/>
                  </a:lnTo>
                  <a:lnTo>
                    <a:pt x="655" y="751"/>
                  </a:lnTo>
                  <a:lnTo>
                    <a:pt x="643" y="763"/>
                  </a:lnTo>
                  <a:lnTo>
                    <a:pt x="630" y="766"/>
                  </a:lnTo>
                  <a:lnTo>
                    <a:pt x="615" y="763"/>
                  </a:lnTo>
                  <a:lnTo>
                    <a:pt x="603" y="751"/>
                  </a:lnTo>
                  <a:lnTo>
                    <a:pt x="600" y="736"/>
                  </a:lnTo>
                  <a:lnTo>
                    <a:pt x="603" y="721"/>
                  </a:lnTo>
                  <a:lnTo>
                    <a:pt x="615" y="710"/>
                  </a:lnTo>
                  <a:lnTo>
                    <a:pt x="630" y="706"/>
                  </a:lnTo>
                  <a:close/>
                  <a:moveTo>
                    <a:pt x="2778" y="693"/>
                  </a:moveTo>
                  <a:lnTo>
                    <a:pt x="3030" y="693"/>
                  </a:lnTo>
                  <a:lnTo>
                    <a:pt x="3035" y="731"/>
                  </a:lnTo>
                  <a:lnTo>
                    <a:pt x="2927" y="731"/>
                  </a:lnTo>
                  <a:lnTo>
                    <a:pt x="2927" y="1142"/>
                  </a:lnTo>
                  <a:lnTo>
                    <a:pt x="2883" y="1142"/>
                  </a:lnTo>
                  <a:lnTo>
                    <a:pt x="2883" y="731"/>
                  </a:lnTo>
                  <a:lnTo>
                    <a:pt x="2778" y="731"/>
                  </a:lnTo>
                  <a:lnTo>
                    <a:pt x="2778" y="693"/>
                  </a:lnTo>
                  <a:close/>
                  <a:moveTo>
                    <a:pt x="28" y="693"/>
                  </a:moveTo>
                  <a:lnTo>
                    <a:pt x="71" y="693"/>
                  </a:lnTo>
                  <a:lnTo>
                    <a:pt x="71" y="1003"/>
                  </a:lnTo>
                  <a:lnTo>
                    <a:pt x="73" y="1030"/>
                  </a:lnTo>
                  <a:lnTo>
                    <a:pt x="76" y="1052"/>
                  </a:lnTo>
                  <a:lnTo>
                    <a:pt x="85" y="1072"/>
                  </a:lnTo>
                  <a:lnTo>
                    <a:pt x="95" y="1088"/>
                  </a:lnTo>
                  <a:lnTo>
                    <a:pt x="110" y="1100"/>
                  </a:lnTo>
                  <a:lnTo>
                    <a:pt x="128" y="1107"/>
                  </a:lnTo>
                  <a:lnTo>
                    <a:pt x="151" y="1110"/>
                  </a:lnTo>
                  <a:lnTo>
                    <a:pt x="178" y="1107"/>
                  </a:lnTo>
                  <a:lnTo>
                    <a:pt x="198" y="1097"/>
                  </a:lnTo>
                  <a:lnTo>
                    <a:pt x="215" y="1082"/>
                  </a:lnTo>
                  <a:lnTo>
                    <a:pt x="225" y="1060"/>
                  </a:lnTo>
                  <a:lnTo>
                    <a:pt x="231" y="1033"/>
                  </a:lnTo>
                  <a:lnTo>
                    <a:pt x="233" y="1003"/>
                  </a:lnTo>
                  <a:lnTo>
                    <a:pt x="233" y="693"/>
                  </a:lnTo>
                  <a:lnTo>
                    <a:pt x="276" y="693"/>
                  </a:lnTo>
                  <a:lnTo>
                    <a:pt x="276" y="1005"/>
                  </a:lnTo>
                  <a:lnTo>
                    <a:pt x="273" y="1042"/>
                  </a:lnTo>
                  <a:lnTo>
                    <a:pt x="266" y="1073"/>
                  </a:lnTo>
                  <a:lnTo>
                    <a:pt x="253" y="1100"/>
                  </a:lnTo>
                  <a:lnTo>
                    <a:pt x="235" y="1120"/>
                  </a:lnTo>
                  <a:lnTo>
                    <a:pt x="211" y="1135"/>
                  </a:lnTo>
                  <a:lnTo>
                    <a:pt x="183" y="1145"/>
                  </a:lnTo>
                  <a:lnTo>
                    <a:pt x="151" y="1148"/>
                  </a:lnTo>
                  <a:lnTo>
                    <a:pt x="118" y="1145"/>
                  </a:lnTo>
                  <a:lnTo>
                    <a:pt x="90" y="1135"/>
                  </a:lnTo>
                  <a:lnTo>
                    <a:pt x="66" y="1120"/>
                  </a:lnTo>
                  <a:lnTo>
                    <a:pt x="50" y="1098"/>
                  </a:lnTo>
                  <a:lnTo>
                    <a:pt x="38" y="1073"/>
                  </a:lnTo>
                  <a:lnTo>
                    <a:pt x="30" y="1042"/>
                  </a:lnTo>
                  <a:lnTo>
                    <a:pt x="28" y="1006"/>
                  </a:lnTo>
                  <a:lnTo>
                    <a:pt x="28" y="693"/>
                  </a:lnTo>
                  <a:close/>
                  <a:moveTo>
                    <a:pt x="2596" y="678"/>
                  </a:moveTo>
                  <a:lnTo>
                    <a:pt x="2620" y="681"/>
                  </a:lnTo>
                  <a:lnTo>
                    <a:pt x="2625" y="718"/>
                  </a:lnTo>
                  <a:lnTo>
                    <a:pt x="2613" y="716"/>
                  </a:lnTo>
                  <a:lnTo>
                    <a:pt x="2598" y="716"/>
                  </a:lnTo>
                  <a:lnTo>
                    <a:pt x="2583" y="718"/>
                  </a:lnTo>
                  <a:lnTo>
                    <a:pt x="2571" y="726"/>
                  </a:lnTo>
                  <a:lnTo>
                    <a:pt x="2565" y="738"/>
                  </a:lnTo>
                  <a:lnTo>
                    <a:pt x="2563" y="756"/>
                  </a:lnTo>
                  <a:lnTo>
                    <a:pt x="2563" y="835"/>
                  </a:lnTo>
                  <a:lnTo>
                    <a:pt x="2615" y="835"/>
                  </a:lnTo>
                  <a:lnTo>
                    <a:pt x="2621" y="870"/>
                  </a:lnTo>
                  <a:lnTo>
                    <a:pt x="2563" y="870"/>
                  </a:lnTo>
                  <a:lnTo>
                    <a:pt x="2563" y="1142"/>
                  </a:lnTo>
                  <a:lnTo>
                    <a:pt x="2523" y="1142"/>
                  </a:lnTo>
                  <a:lnTo>
                    <a:pt x="2523" y="870"/>
                  </a:lnTo>
                  <a:lnTo>
                    <a:pt x="2483" y="870"/>
                  </a:lnTo>
                  <a:lnTo>
                    <a:pt x="2483" y="835"/>
                  </a:lnTo>
                  <a:lnTo>
                    <a:pt x="2523" y="835"/>
                  </a:lnTo>
                  <a:lnTo>
                    <a:pt x="2523" y="753"/>
                  </a:lnTo>
                  <a:lnTo>
                    <a:pt x="2525" y="730"/>
                  </a:lnTo>
                  <a:lnTo>
                    <a:pt x="2533" y="711"/>
                  </a:lnTo>
                  <a:lnTo>
                    <a:pt x="2543" y="694"/>
                  </a:lnTo>
                  <a:lnTo>
                    <a:pt x="2558" y="686"/>
                  </a:lnTo>
                  <a:lnTo>
                    <a:pt x="2576" y="679"/>
                  </a:lnTo>
                  <a:lnTo>
                    <a:pt x="2596" y="678"/>
                  </a:lnTo>
                  <a:close/>
                  <a:moveTo>
                    <a:pt x="3479" y="674"/>
                  </a:moveTo>
                  <a:lnTo>
                    <a:pt x="3479" y="966"/>
                  </a:lnTo>
                  <a:lnTo>
                    <a:pt x="3572" y="835"/>
                  </a:lnTo>
                  <a:lnTo>
                    <a:pt x="3619" y="835"/>
                  </a:lnTo>
                  <a:lnTo>
                    <a:pt x="3517" y="971"/>
                  </a:lnTo>
                  <a:lnTo>
                    <a:pt x="3627" y="1138"/>
                  </a:lnTo>
                  <a:lnTo>
                    <a:pt x="3585" y="1147"/>
                  </a:lnTo>
                  <a:lnTo>
                    <a:pt x="3479" y="978"/>
                  </a:lnTo>
                  <a:lnTo>
                    <a:pt x="3479" y="1142"/>
                  </a:lnTo>
                  <a:lnTo>
                    <a:pt x="3439" y="1142"/>
                  </a:lnTo>
                  <a:lnTo>
                    <a:pt x="3439" y="683"/>
                  </a:lnTo>
                  <a:lnTo>
                    <a:pt x="3479" y="674"/>
                  </a:lnTo>
                  <a:close/>
                  <a:moveTo>
                    <a:pt x="2153" y="192"/>
                  </a:moveTo>
                  <a:lnTo>
                    <a:pt x="2131" y="197"/>
                  </a:lnTo>
                  <a:lnTo>
                    <a:pt x="2108" y="211"/>
                  </a:lnTo>
                  <a:lnTo>
                    <a:pt x="2086" y="234"/>
                  </a:lnTo>
                  <a:lnTo>
                    <a:pt x="2086" y="424"/>
                  </a:lnTo>
                  <a:lnTo>
                    <a:pt x="2111" y="434"/>
                  </a:lnTo>
                  <a:lnTo>
                    <a:pt x="2136" y="438"/>
                  </a:lnTo>
                  <a:lnTo>
                    <a:pt x="2156" y="436"/>
                  </a:lnTo>
                  <a:lnTo>
                    <a:pt x="2173" y="429"/>
                  </a:lnTo>
                  <a:lnTo>
                    <a:pt x="2188" y="416"/>
                  </a:lnTo>
                  <a:lnTo>
                    <a:pt x="2201" y="399"/>
                  </a:lnTo>
                  <a:lnTo>
                    <a:pt x="2209" y="376"/>
                  </a:lnTo>
                  <a:lnTo>
                    <a:pt x="2216" y="346"/>
                  </a:lnTo>
                  <a:lnTo>
                    <a:pt x="2218" y="309"/>
                  </a:lnTo>
                  <a:lnTo>
                    <a:pt x="2216" y="272"/>
                  </a:lnTo>
                  <a:lnTo>
                    <a:pt x="2209" y="242"/>
                  </a:lnTo>
                  <a:lnTo>
                    <a:pt x="2199" y="221"/>
                  </a:lnTo>
                  <a:lnTo>
                    <a:pt x="2186" y="204"/>
                  </a:lnTo>
                  <a:lnTo>
                    <a:pt x="2171" y="196"/>
                  </a:lnTo>
                  <a:lnTo>
                    <a:pt x="2153" y="192"/>
                  </a:lnTo>
                  <a:close/>
                  <a:moveTo>
                    <a:pt x="2905" y="191"/>
                  </a:moveTo>
                  <a:lnTo>
                    <a:pt x="2885" y="194"/>
                  </a:lnTo>
                  <a:lnTo>
                    <a:pt x="2868" y="202"/>
                  </a:lnTo>
                  <a:lnTo>
                    <a:pt x="2855" y="217"/>
                  </a:lnTo>
                  <a:lnTo>
                    <a:pt x="2845" y="237"/>
                  </a:lnTo>
                  <a:lnTo>
                    <a:pt x="2838" y="259"/>
                  </a:lnTo>
                  <a:lnTo>
                    <a:pt x="2835" y="286"/>
                  </a:lnTo>
                  <a:lnTo>
                    <a:pt x="2833" y="314"/>
                  </a:lnTo>
                  <a:lnTo>
                    <a:pt x="2835" y="342"/>
                  </a:lnTo>
                  <a:lnTo>
                    <a:pt x="2838" y="369"/>
                  </a:lnTo>
                  <a:lnTo>
                    <a:pt x="2847" y="393"/>
                  </a:lnTo>
                  <a:lnTo>
                    <a:pt x="2857" y="411"/>
                  </a:lnTo>
                  <a:lnTo>
                    <a:pt x="2870" y="426"/>
                  </a:lnTo>
                  <a:lnTo>
                    <a:pt x="2885" y="436"/>
                  </a:lnTo>
                  <a:lnTo>
                    <a:pt x="2905" y="439"/>
                  </a:lnTo>
                  <a:lnTo>
                    <a:pt x="2925" y="436"/>
                  </a:lnTo>
                  <a:lnTo>
                    <a:pt x="2942" y="428"/>
                  </a:lnTo>
                  <a:lnTo>
                    <a:pt x="2955" y="413"/>
                  </a:lnTo>
                  <a:lnTo>
                    <a:pt x="2965" y="393"/>
                  </a:lnTo>
                  <a:lnTo>
                    <a:pt x="2972" y="371"/>
                  </a:lnTo>
                  <a:lnTo>
                    <a:pt x="2975" y="344"/>
                  </a:lnTo>
                  <a:lnTo>
                    <a:pt x="2977" y="316"/>
                  </a:lnTo>
                  <a:lnTo>
                    <a:pt x="2975" y="287"/>
                  </a:lnTo>
                  <a:lnTo>
                    <a:pt x="2972" y="261"/>
                  </a:lnTo>
                  <a:lnTo>
                    <a:pt x="2963" y="237"/>
                  </a:lnTo>
                  <a:lnTo>
                    <a:pt x="2953" y="219"/>
                  </a:lnTo>
                  <a:lnTo>
                    <a:pt x="2940" y="204"/>
                  </a:lnTo>
                  <a:lnTo>
                    <a:pt x="2925" y="194"/>
                  </a:lnTo>
                  <a:lnTo>
                    <a:pt x="2905" y="191"/>
                  </a:lnTo>
                  <a:close/>
                  <a:moveTo>
                    <a:pt x="1878" y="191"/>
                  </a:moveTo>
                  <a:lnTo>
                    <a:pt x="1859" y="194"/>
                  </a:lnTo>
                  <a:lnTo>
                    <a:pt x="1843" y="202"/>
                  </a:lnTo>
                  <a:lnTo>
                    <a:pt x="1829" y="217"/>
                  </a:lnTo>
                  <a:lnTo>
                    <a:pt x="1819" y="237"/>
                  </a:lnTo>
                  <a:lnTo>
                    <a:pt x="1813" y="259"/>
                  </a:lnTo>
                  <a:lnTo>
                    <a:pt x="1809" y="286"/>
                  </a:lnTo>
                  <a:lnTo>
                    <a:pt x="1808" y="314"/>
                  </a:lnTo>
                  <a:lnTo>
                    <a:pt x="1809" y="342"/>
                  </a:lnTo>
                  <a:lnTo>
                    <a:pt x="1813" y="369"/>
                  </a:lnTo>
                  <a:lnTo>
                    <a:pt x="1821" y="393"/>
                  </a:lnTo>
                  <a:lnTo>
                    <a:pt x="1831" y="411"/>
                  </a:lnTo>
                  <a:lnTo>
                    <a:pt x="1844" y="426"/>
                  </a:lnTo>
                  <a:lnTo>
                    <a:pt x="1859" y="436"/>
                  </a:lnTo>
                  <a:lnTo>
                    <a:pt x="1879" y="439"/>
                  </a:lnTo>
                  <a:lnTo>
                    <a:pt x="1899" y="436"/>
                  </a:lnTo>
                  <a:lnTo>
                    <a:pt x="1914" y="428"/>
                  </a:lnTo>
                  <a:lnTo>
                    <a:pt x="1928" y="413"/>
                  </a:lnTo>
                  <a:lnTo>
                    <a:pt x="1938" y="393"/>
                  </a:lnTo>
                  <a:lnTo>
                    <a:pt x="1946" y="371"/>
                  </a:lnTo>
                  <a:lnTo>
                    <a:pt x="1949" y="344"/>
                  </a:lnTo>
                  <a:lnTo>
                    <a:pt x="1951" y="316"/>
                  </a:lnTo>
                  <a:lnTo>
                    <a:pt x="1949" y="287"/>
                  </a:lnTo>
                  <a:lnTo>
                    <a:pt x="1946" y="261"/>
                  </a:lnTo>
                  <a:lnTo>
                    <a:pt x="1938" y="237"/>
                  </a:lnTo>
                  <a:lnTo>
                    <a:pt x="1928" y="219"/>
                  </a:lnTo>
                  <a:lnTo>
                    <a:pt x="1914" y="204"/>
                  </a:lnTo>
                  <a:lnTo>
                    <a:pt x="1898" y="194"/>
                  </a:lnTo>
                  <a:lnTo>
                    <a:pt x="1878" y="191"/>
                  </a:lnTo>
                  <a:close/>
                  <a:moveTo>
                    <a:pt x="2318" y="161"/>
                  </a:moveTo>
                  <a:lnTo>
                    <a:pt x="2360" y="161"/>
                  </a:lnTo>
                  <a:lnTo>
                    <a:pt x="2360" y="469"/>
                  </a:lnTo>
                  <a:lnTo>
                    <a:pt x="2318" y="469"/>
                  </a:lnTo>
                  <a:lnTo>
                    <a:pt x="2318" y="161"/>
                  </a:lnTo>
                  <a:close/>
                  <a:moveTo>
                    <a:pt x="1667" y="161"/>
                  </a:moveTo>
                  <a:lnTo>
                    <a:pt x="1709" y="161"/>
                  </a:lnTo>
                  <a:lnTo>
                    <a:pt x="1709" y="469"/>
                  </a:lnTo>
                  <a:lnTo>
                    <a:pt x="1667" y="469"/>
                  </a:lnTo>
                  <a:lnTo>
                    <a:pt x="1667" y="161"/>
                  </a:lnTo>
                  <a:close/>
                  <a:moveTo>
                    <a:pt x="658" y="161"/>
                  </a:moveTo>
                  <a:lnTo>
                    <a:pt x="700" y="161"/>
                  </a:lnTo>
                  <a:lnTo>
                    <a:pt x="700" y="391"/>
                  </a:lnTo>
                  <a:lnTo>
                    <a:pt x="702" y="411"/>
                  </a:lnTo>
                  <a:lnTo>
                    <a:pt x="708" y="426"/>
                  </a:lnTo>
                  <a:lnTo>
                    <a:pt x="722" y="434"/>
                  </a:lnTo>
                  <a:lnTo>
                    <a:pt x="738" y="438"/>
                  </a:lnTo>
                  <a:lnTo>
                    <a:pt x="760" y="433"/>
                  </a:lnTo>
                  <a:lnTo>
                    <a:pt x="785" y="419"/>
                  </a:lnTo>
                  <a:lnTo>
                    <a:pt x="810" y="396"/>
                  </a:lnTo>
                  <a:lnTo>
                    <a:pt x="810" y="161"/>
                  </a:lnTo>
                  <a:lnTo>
                    <a:pt x="852" y="161"/>
                  </a:lnTo>
                  <a:lnTo>
                    <a:pt x="852" y="469"/>
                  </a:lnTo>
                  <a:lnTo>
                    <a:pt x="822" y="469"/>
                  </a:lnTo>
                  <a:lnTo>
                    <a:pt x="815" y="429"/>
                  </a:lnTo>
                  <a:lnTo>
                    <a:pt x="795" y="448"/>
                  </a:lnTo>
                  <a:lnTo>
                    <a:pt x="773" y="463"/>
                  </a:lnTo>
                  <a:lnTo>
                    <a:pt x="752" y="473"/>
                  </a:lnTo>
                  <a:lnTo>
                    <a:pt x="730" y="476"/>
                  </a:lnTo>
                  <a:lnTo>
                    <a:pt x="705" y="473"/>
                  </a:lnTo>
                  <a:lnTo>
                    <a:pt x="685" y="463"/>
                  </a:lnTo>
                  <a:lnTo>
                    <a:pt x="670" y="448"/>
                  </a:lnTo>
                  <a:lnTo>
                    <a:pt x="662" y="426"/>
                  </a:lnTo>
                  <a:lnTo>
                    <a:pt x="658" y="399"/>
                  </a:lnTo>
                  <a:lnTo>
                    <a:pt x="658" y="161"/>
                  </a:lnTo>
                  <a:close/>
                  <a:moveTo>
                    <a:pt x="235" y="161"/>
                  </a:moveTo>
                  <a:lnTo>
                    <a:pt x="275" y="161"/>
                  </a:lnTo>
                  <a:lnTo>
                    <a:pt x="275" y="391"/>
                  </a:lnTo>
                  <a:lnTo>
                    <a:pt x="276" y="411"/>
                  </a:lnTo>
                  <a:lnTo>
                    <a:pt x="285" y="426"/>
                  </a:lnTo>
                  <a:lnTo>
                    <a:pt x="296" y="434"/>
                  </a:lnTo>
                  <a:lnTo>
                    <a:pt x="315" y="438"/>
                  </a:lnTo>
                  <a:lnTo>
                    <a:pt x="336" y="433"/>
                  </a:lnTo>
                  <a:lnTo>
                    <a:pt x="361" y="419"/>
                  </a:lnTo>
                  <a:lnTo>
                    <a:pt x="386" y="396"/>
                  </a:lnTo>
                  <a:lnTo>
                    <a:pt x="386" y="161"/>
                  </a:lnTo>
                  <a:lnTo>
                    <a:pt x="426" y="161"/>
                  </a:lnTo>
                  <a:lnTo>
                    <a:pt x="426" y="469"/>
                  </a:lnTo>
                  <a:lnTo>
                    <a:pt x="396" y="469"/>
                  </a:lnTo>
                  <a:lnTo>
                    <a:pt x="391" y="429"/>
                  </a:lnTo>
                  <a:lnTo>
                    <a:pt x="370" y="448"/>
                  </a:lnTo>
                  <a:lnTo>
                    <a:pt x="348" y="463"/>
                  </a:lnTo>
                  <a:lnTo>
                    <a:pt x="326" y="473"/>
                  </a:lnTo>
                  <a:lnTo>
                    <a:pt x="305" y="476"/>
                  </a:lnTo>
                  <a:lnTo>
                    <a:pt x="280" y="473"/>
                  </a:lnTo>
                  <a:lnTo>
                    <a:pt x="260" y="463"/>
                  </a:lnTo>
                  <a:lnTo>
                    <a:pt x="246" y="448"/>
                  </a:lnTo>
                  <a:lnTo>
                    <a:pt x="238" y="426"/>
                  </a:lnTo>
                  <a:lnTo>
                    <a:pt x="235" y="399"/>
                  </a:lnTo>
                  <a:lnTo>
                    <a:pt x="235" y="161"/>
                  </a:lnTo>
                  <a:close/>
                  <a:moveTo>
                    <a:pt x="1322" y="156"/>
                  </a:moveTo>
                  <a:lnTo>
                    <a:pt x="1392" y="419"/>
                  </a:lnTo>
                  <a:lnTo>
                    <a:pt x="1462" y="161"/>
                  </a:lnTo>
                  <a:lnTo>
                    <a:pt x="1504" y="161"/>
                  </a:lnTo>
                  <a:lnTo>
                    <a:pt x="1397" y="518"/>
                  </a:lnTo>
                  <a:lnTo>
                    <a:pt x="1387" y="543"/>
                  </a:lnTo>
                  <a:lnTo>
                    <a:pt x="1376" y="563"/>
                  </a:lnTo>
                  <a:lnTo>
                    <a:pt x="1361" y="576"/>
                  </a:lnTo>
                  <a:lnTo>
                    <a:pt x="1342" y="584"/>
                  </a:lnTo>
                  <a:lnTo>
                    <a:pt x="1320" y="586"/>
                  </a:lnTo>
                  <a:lnTo>
                    <a:pt x="1314" y="586"/>
                  </a:lnTo>
                  <a:lnTo>
                    <a:pt x="1305" y="584"/>
                  </a:lnTo>
                  <a:lnTo>
                    <a:pt x="1297" y="548"/>
                  </a:lnTo>
                  <a:lnTo>
                    <a:pt x="1304" y="549"/>
                  </a:lnTo>
                  <a:lnTo>
                    <a:pt x="1317" y="549"/>
                  </a:lnTo>
                  <a:lnTo>
                    <a:pt x="1330" y="548"/>
                  </a:lnTo>
                  <a:lnTo>
                    <a:pt x="1342" y="541"/>
                  </a:lnTo>
                  <a:lnTo>
                    <a:pt x="1352" y="529"/>
                  </a:lnTo>
                  <a:lnTo>
                    <a:pt x="1361" y="511"/>
                  </a:lnTo>
                  <a:lnTo>
                    <a:pt x="1374" y="473"/>
                  </a:lnTo>
                  <a:lnTo>
                    <a:pt x="1280" y="164"/>
                  </a:lnTo>
                  <a:lnTo>
                    <a:pt x="1322" y="156"/>
                  </a:lnTo>
                  <a:close/>
                  <a:moveTo>
                    <a:pt x="2905" y="154"/>
                  </a:moveTo>
                  <a:lnTo>
                    <a:pt x="2933" y="157"/>
                  </a:lnTo>
                  <a:lnTo>
                    <a:pt x="2958" y="169"/>
                  </a:lnTo>
                  <a:lnTo>
                    <a:pt x="2980" y="187"/>
                  </a:lnTo>
                  <a:lnTo>
                    <a:pt x="2997" y="211"/>
                  </a:lnTo>
                  <a:lnTo>
                    <a:pt x="3010" y="241"/>
                  </a:lnTo>
                  <a:lnTo>
                    <a:pt x="3017" y="274"/>
                  </a:lnTo>
                  <a:lnTo>
                    <a:pt x="3020" y="314"/>
                  </a:lnTo>
                  <a:lnTo>
                    <a:pt x="3017" y="354"/>
                  </a:lnTo>
                  <a:lnTo>
                    <a:pt x="3010" y="388"/>
                  </a:lnTo>
                  <a:lnTo>
                    <a:pt x="2997" y="418"/>
                  </a:lnTo>
                  <a:lnTo>
                    <a:pt x="2980" y="441"/>
                  </a:lnTo>
                  <a:lnTo>
                    <a:pt x="2958" y="459"/>
                  </a:lnTo>
                  <a:lnTo>
                    <a:pt x="2933" y="471"/>
                  </a:lnTo>
                  <a:lnTo>
                    <a:pt x="2905" y="474"/>
                  </a:lnTo>
                  <a:lnTo>
                    <a:pt x="2877" y="471"/>
                  </a:lnTo>
                  <a:lnTo>
                    <a:pt x="2852" y="459"/>
                  </a:lnTo>
                  <a:lnTo>
                    <a:pt x="2830" y="443"/>
                  </a:lnTo>
                  <a:lnTo>
                    <a:pt x="2813" y="418"/>
                  </a:lnTo>
                  <a:lnTo>
                    <a:pt x="2802" y="389"/>
                  </a:lnTo>
                  <a:lnTo>
                    <a:pt x="2795" y="354"/>
                  </a:lnTo>
                  <a:lnTo>
                    <a:pt x="2792" y="316"/>
                  </a:lnTo>
                  <a:lnTo>
                    <a:pt x="2795" y="276"/>
                  </a:lnTo>
                  <a:lnTo>
                    <a:pt x="2802" y="241"/>
                  </a:lnTo>
                  <a:lnTo>
                    <a:pt x="2813" y="211"/>
                  </a:lnTo>
                  <a:lnTo>
                    <a:pt x="2830" y="187"/>
                  </a:lnTo>
                  <a:lnTo>
                    <a:pt x="2852" y="169"/>
                  </a:lnTo>
                  <a:lnTo>
                    <a:pt x="2877" y="157"/>
                  </a:lnTo>
                  <a:lnTo>
                    <a:pt x="2905" y="154"/>
                  </a:lnTo>
                  <a:close/>
                  <a:moveTo>
                    <a:pt x="2505" y="154"/>
                  </a:moveTo>
                  <a:lnTo>
                    <a:pt x="2533" y="156"/>
                  </a:lnTo>
                  <a:lnTo>
                    <a:pt x="2558" y="162"/>
                  </a:lnTo>
                  <a:lnTo>
                    <a:pt x="2578" y="172"/>
                  </a:lnTo>
                  <a:lnTo>
                    <a:pt x="2571" y="211"/>
                  </a:lnTo>
                  <a:lnTo>
                    <a:pt x="2551" y="201"/>
                  </a:lnTo>
                  <a:lnTo>
                    <a:pt x="2530" y="194"/>
                  </a:lnTo>
                  <a:lnTo>
                    <a:pt x="2505" y="191"/>
                  </a:lnTo>
                  <a:lnTo>
                    <a:pt x="2486" y="194"/>
                  </a:lnTo>
                  <a:lnTo>
                    <a:pt x="2473" y="202"/>
                  </a:lnTo>
                  <a:lnTo>
                    <a:pt x="2465" y="214"/>
                  </a:lnTo>
                  <a:lnTo>
                    <a:pt x="2461" y="231"/>
                  </a:lnTo>
                  <a:lnTo>
                    <a:pt x="2463" y="244"/>
                  </a:lnTo>
                  <a:lnTo>
                    <a:pt x="2468" y="256"/>
                  </a:lnTo>
                  <a:lnTo>
                    <a:pt x="2478" y="267"/>
                  </a:lnTo>
                  <a:lnTo>
                    <a:pt x="2495" y="279"/>
                  </a:lnTo>
                  <a:lnTo>
                    <a:pt x="2518" y="292"/>
                  </a:lnTo>
                  <a:lnTo>
                    <a:pt x="2546" y="309"/>
                  </a:lnTo>
                  <a:lnTo>
                    <a:pt x="2568" y="326"/>
                  </a:lnTo>
                  <a:lnTo>
                    <a:pt x="2581" y="344"/>
                  </a:lnTo>
                  <a:lnTo>
                    <a:pt x="2590" y="366"/>
                  </a:lnTo>
                  <a:lnTo>
                    <a:pt x="2593" y="389"/>
                  </a:lnTo>
                  <a:lnTo>
                    <a:pt x="2588" y="418"/>
                  </a:lnTo>
                  <a:lnTo>
                    <a:pt x="2576" y="441"/>
                  </a:lnTo>
                  <a:lnTo>
                    <a:pt x="2556" y="459"/>
                  </a:lnTo>
                  <a:lnTo>
                    <a:pt x="2531" y="471"/>
                  </a:lnTo>
                  <a:lnTo>
                    <a:pt x="2500" y="474"/>
                  </a:lnTo>
                  <a:lnTo>
                    <a:pt x="2468" y="471"/>
                  </a:lnTo>
                  <a:lnTo>
                    <a:pt x="2438" y="463"/>
                  </a:lnTo>
                  <a:lnTo>
                    <a:pt x="2413" y="449"/>
                  </a:lnTo>
                  <a:lnTo>
                    <a:pt x="2420" y="411"/>
                  </a:lnTo>
                  <a:lnTo>
                    <a:pt x="2446" y="426"/>
                  </a:lnTo>
                  <a:lnTo>
                    <a:pt x="2473" y="436"/>
                  </a:lnTo>
                  <a:lnTo>
                    <a:pt x="2501" y="439"/>
                  </a:lnTo>
                  <a:lnTo>
                    <a:pt x="2523" y="436"/>
                  </a:lnTo>
                  <a:lnTo>
                    <a:pt x="2540" y="426"/>
                  </a:lnTo>
                  <a:lnTo>
                    <a:pt x="2551" y="413"/>
                  </a:lnTo>
                  <a:lnTo>
                    <a:pt x="2555" y="393"/>
                  </a:lnTo>
                  <a:lnTo>
                    <a:pt x="2553" y="379"/>
                  </a:lnTo>
                  <a:lnTo>
                    <a:pt x="2548" y="366"/>
                  </a:lnTo>
                  <a:lnTo>
                    <a:pt x="2536" y="352"/>
                  </a:lnTo>
                  <a:lnTo>
                    <a:pt x="2521" y="341"/>
                  </a:lnTo>
                  <a:lnTo>
                    <a:pt x="2498" y="327"/>
                  </a:lnTo>
                  <a:lnTo>
                    <a:pt x="2470" y="311"/>
                  </a:lnTo>
                  <a:lnTo>
                    <a:pt x="2448" y="294"/>
                  </a:lnTo>
                  <a:lnTo>
                    <a:pt x="2433" y="276"/>
                  </a:lnTo>
                  <a:lnTo>
                    <a:pt x="2425" y="256"/>
                  </a:lnTo>
                  <a:lnTo>
                    <a:pt x="2421" y="232"/>
                  </a:lnTo>
                  <a:lnTo>
                    <a:pt x="2425" y="212"/>
                  </a:lnTo>
                  <a:lnTo>
                    <a:pt x="2431" y="194"/>
                  </a:lnTo>
                  <a:lnTo>
                    <a:pt x="2443" y="177"/>
                  </a:lnTo>
                  <a:lnTo>
                    <a:pt x="2460" y="166"/>
                  </a:lnTo>
                  <a:lnTo>
                    <a:pt x="2481" y="157"/>
                  </a:lnTo>
                  <a:lnTo>
                    <a:pt x="2505" y="154"/>
                  </a:lnTo>
                  <a:close/>
                  <a:moveTo>
                    <a:pt x="2159" y="154"/>
                  </a:moveTo>
                  <a:lnTo>
                    <a:pt x="2183" y="157"/>
                  </a:lnTo>
                  <a:lnTo>
                    <a:pt x="2203" y="166"/>
                  </a:lnTo>
                  <a:lnTo>
                    <a:pt x="2221" y="181"/>
                  </a:lnTo>
                  <a:lnTo>
                    <a:pt x="2238" y="202"/>
                  </a:lnTo>
                  <a:lnTo>
                    <a:pt x="2249" y="231"/>
                  </a:lnTo>
                  <a:lnTo>
                    <a:pt x="2256" y="266"/>
                  </a:lnTo>
                  <a:lnTo>
                    <a:pt x="2259" y="309"/>
                  </a:lnTo>
                  <a:lnTo>
                    <a:pt x="2256" y="349"/>
                  </a:lnTo>
                  <a:lnTo>
                    <a:pt x="2249" y="383"/>
                  </a:lnTo>
                  <a:lnTo>
                    <a:pt x="2238" y="411"/>
                  </a:lnTo>
                  <a:lnTo>
                    <a:pt x="2224" y="434"/>
                  </a:lnTo>
                  <a:lnTo>
                    <a:pt x="2206" y="451"/>
                  </a:lnTo>
                  <a:lnTo>
                    <a:pt x="2186" y="463"/>
                  </a:lnTo>
                  <a:lnTo>
                    <a:pt x="2164" y="471"/>
                  </a:lnTo>
                  <a:lnTo>
                    <a:pt x="2143" y="473"/>
                  </a:lnTo>
                  <a:lnTo>
                    <a:pt x="2113" y="469"/>
                  </a:lnTo>
                  <a:lnTo>
                    <a:pt x="2086" y="461"/>
                  </a:lnTo>
                  <a:lnTo>
                    <a:pt x="2086" y="581"/>
                  </a:lnTo>
                  <a:lnTo>
                    <a:pt x="2044" y="588"/>
                  </a:lnTo>
                  <a:lnTo>
                    <a:pt x="2044" y="161"/>
                  </a:lnTo>
                  <a:lnTo>
                    <a:pt x="2076" y="161"/>
                  </a:lnTo>
                  <a:lnTo>
                    <a:pt x="2081" y="199"/>
                  </a:lnTo>
                  <a:lnTo>
                    <a:pt x="2099" y="181"/>
                  </a:lnTo>
                  <a:lnTo>
                    <a:pt x="2118" y="166"/>
                  </a:lnTo>
                  <a:lnTo>
                    <a:pt x="2138" y="157"/>
                  </a:lnTo>
                  <a:lnTo>
                    <a:pt x="2159" y="154"/>
                  </a:lnTo>
                  <a:close/>
                  <a:moveTo>
                    <a:pt x="1879" y="154"/>
                  </a:moveTo>
                  <a:lnTo>
                    <a:pt x="1908" y="157"/>
                  </a:lnTo>
                  <a:lnTo>
                    <a:pt x="1933" y="169"/>
                  </a:lnTo>
                  <a:lnTo>
                    <a:pt x="1954" y="187"/>
                  </a:lnTo>
                  <a:lnTo>
                    <a:pt x="1971" y="211"/>
                  </a:lnTo>
                  <a:lnTo>
                    <a:pt x="1983" y="241"/>
                  </a:lnTo>
                  <a:lnTo>
                    <a:pt x="1989" y="274"/>
                  </a:lnTo>
                  <a:lnTo>
                    <a:pt x="1993" y="314"/>
                  </a:lnTo>
                  <a:lnTo>
                    <a:pt x="1989" y="354"/>
                  </a:lnTo>
                  <a:lnTo>
                    <a:pt x="1983" y="388"/>
                  </a:lnTo>
                  <a:lnTo>
                    <a:pt x="1969" y="418"/>
                  </a:lnTo>
                  <a:lnTo>
                    <a:pt x="1953" y="441"/>
                  </a:lnTo>
                  <a:lnTo>
                    <a:pt x="1931" y="459"/>
                  </a:lnTo>
                  <a:lnTo>
                    <a:pt x="1906" y="471"/>
                  </a:lnTo>
                  <a:lnTo>
                    <a:pt x="1878" y="474"/>
                  </a:lnTo>
                  <a:lnTo>
                    <a:pt x="1849" y="471"/>
                  </a:lnTo>
                  <a:lnTo>
                    <a:pt x="1824" y="459"/>
                  </a:lnTo>
                  <a:lnTo>
                    <a:pt x="1804" y="443"/>
                  </a:lnTo>
                  <a:lnTo>
                    <a:pt x="1787" y="418"/>
                  </a:lnTo>
                  <a:lnTo>
                    <a:pt x="1776" y="389"/>
                  </a:lnTo>
                  <a:lnTo>
                    <a:pt x="1769" y="354"/>
                  </a:lnTo>
                  <a:lnTo>
                    <a:pt x="1766" y="316"/>
                  </a:lnTo>
                  <a:lnTo>
                    <a:pt x="1769" y="276"/>
                  </a:lnTo>
                  <a:lnTo>
                    <a:pt x="1776" y="241"/>
                  </a:lnTo>
                  <a:lnTo>
                    <a:pt x="1787" y="211"/>
                  </a:lnTo>
                  <a:lnTo>
                    <a:pt x="1804" y="187"/>
                  </a:lnTo>
                  <a:lnTo>
                    <a:pt x="1826" y="169"/>
                  </a:lnTo>
                  <a:lnTo>
                    <a:pt x="1851" y="157"/>
                  </a:lnTo>
                  <a:lnTo>
                    <a:pt x="1879" y="154"/>
                  </a:lnTo>
                  <a:close/>
                  <a:moveTo>
                    <a:pt x="1040" y="154"/>
                  </a:moveTo>
                  <a:lnTo>
                    <a:pt x="1065" y="157"/>
                  </a:lnTo>
                  <a:lnTo>
                    <a:pt x="1085" y="166"/>
                  </a:lnTo>
                  <a:lnTo>
                    <a:pt x="1100" y="182"/>
                  </a:lnTo>
                  <a:lnTo>
                    <a:pt x="1109" y="202"/>
                  </a:lnTo>
                  <a:lnTo>
                    <a:pt x="1112" y="229"/>
                  </a:lnTo>
                  <a:lnTo>
                    <a:pt x="1112" y="469"/>
                  </a:lnTo>
                  <a:lnTo>
                    <a:pt x="1070" y="469"/>
                  </a:lnTo>
                  <a:lnTo>
                    <a:pt x="1070" y="237"/>
                  </a:lnTo>
                  <a:lnTo>
                    <a:pt x="1069" y="217"/>
                  </a:lnTo>
                  <a:lnTo>
                    <a:pt x="1060" y="204"/>
                  </a:lnTo>
                  <a:lnTo>
                    <a:pt x="1049" y="194"/>
                  </a:lnTo>
                  <a:lnTo>
                    <a:pt x="1032" y="191"/>
                  </a:lnTo>
                  <a:lnTo>
                    <a:pt x="1015" y="194"/>
                  </a:lnTo>
                  <a:lnTo>
                    <a:pt x="997" y="202"/>
                  </a:lnTo>
                  <a:lnTo>
                    <a:pt x="979" y="216"/>
                  </a:lnTo>
                  <a:lnTo>
                    <a:pt x="959" y="234"/>
                  </a:lnTo>
                  <a:lnTo>
                    <a:pt x="959" y="469"/>
                  </a:lnTo>
                  <a:lnTo>
                    <a:pt x="917" y="469"/>
                  </a:lnTo>
                  <a:lnTo>
                    <a:pt x="917" y="161"/>
                  </a:lnTo>
                  <a:lnTo>
                    <a:pt x="949" y="161"/>
                  </a:lnTo>
                  <a:lnTo>
                    <a:pt x="955" y="199"/>
                  </a:lnTo>
                  <a:lnTo>
                    <a:pt x="975" y="181"/>
                  </a:lnTo>
                  <a:lnTo>
                    <a:pt x="997" y="166"/>
                  </a:lnTo>
                  <a:lnTo>
                    <a:pt x="1019" y="157"/>
                  </a:lnTo>
                  <a:lnTo>
                    <a:pt x="1040" y="154"/>
                  </a:lnTo>
                  <a:close/>
                  <a:moveTo>
                    <a:pt x="613" y="154"/>
                  </a:moveTo>
                  <a:lnTo>
                    <a:pt x="620" y="196"/>
                  </a:lnTo>
                  <a:lnTo>
                    <a:pt x="593" y="202"/>
                  </a:lnTo>
                  <a:lnTo>
                    <a:pt x="570" y="214"/>
                  </a:lnTo>
                  <a:lnTo>
                    <a:pt x="550" y="231"/>
                  </a:lnTo>
                  <a:lnTo>
                    <a:pt x="535" y="251"/>
                  </a:lnTo>
                  <a:lnTo>
                    <a:pt x="535" y="469"/>
                  </a:lnTo>
                  <a:lnTo>
                    <a:pt x="493" y="469"/>
                  </a:lnTo>
                  <a:lnTo>
                    <a:pt x="493" y="161"/>
                  </a:lnTo>
                  <a:lnTo>
                    <a:pt x="523" y="161"/>
                  </a:lnTo>
                  <a:lnTo>
                    <a:pt x="532" y="207"/>
                  </a:lnTo>
                  <a:lnTo>
                    <a:pt x="547" y="189"/>
                  </a:lnTo>
                  <a:lnTo>
                    <a:pt x="565" y="172"/>
                  </a:lnTo>
                  <a:lnTo>
                    <a:pt x="587" y="161"/>
                  </a:lnTo>
                  <a:lnTo>
                    <a:pt x="613" y="154"/>
                  </a:lnTo>
                  <a:close/>
                  <a:moveTo>
                    <a:pt x="2698" y="47"/>
                  </a:moveTo>
                  <a:lnTo>
                    <a:pt x="2698" y="161"/>
                  </a:lnTo>
                  <a:lnTo>
                    <a:pt x="2755" y="161"/>
                  </a:lnTo>
                  <a:lnTo>
                    <a:pt x="2762" y="196"/>
                  </a:lnTo>
                  <a:lnTo>
                    <a:pt x="2698" y="196"/>
                  </a:lnTo>
                  <a:lnTo>
                    <a:pt x="2698" y="399"/>
                  </a:lnTo>
                  <a:lnTo>
                    <a:pt x="2700" y="416"/>
                  </a:lnTo>
                  <a:lnTo>
                    <a:pt x="2706" y="428"/>
                  </a:lnTo>
                  <a:lnTo>
                    <a:pt x="2718" y="436"/>
                  </a:lnTo>
                  <a:lnTo>
                    <a:pt x="2737" y="438"/>
                  </a:lnTo>
                  <a:lnTo>
                    <a:pt x="2745" y="438"/>
                  </a:lnTo>
                  <a:lnTo>
                    <a:pt x="2758" y="434"/>
                  </a:lnTo>
                  <a:lnTo>
                    <a:pt x="2765" y="469"/>
                  </a:lnTo>
                  <a:lnTo>
                    <a:pt x="2750" y="471"/>
                  </a:lnTo>
                  <a:lnTo>
                    <a:pt x="2730" y="473"/>
                  </a:lnTo>
                  <a:lnTo>
                    <a:pt x="2710" y="471"/>
                  </a:lnTo>
                  <a:lnTo>
                    <a:pt x="2691" y="466"/>
                  </a:lnTo>
                  <a:lnTo>
                    <a:pt x="2678" y="458"/>
                  </a:lnTo>
                  <a:lnTo>
                    <a:pt x="2666" y="446"/>
                  </a:lnTo>
                  <a:lnTo>
                    <a:pt x="2660" y="428"/>
                  </a:lnTo>
                  <a:lnTo>
                    <a:pt x="2658" y="404"/>
                  </a:lnTo>
                  <a:lnTo>
                    <a:pt x="2658" y="196"/>
                  </a:lnTo>
                  <a:lnTo>
                    <a:pt x="2616" y="196"/>
                  </a:lnTo>
                  <a:lnTo>
                    <a:pt x="2616" y="161"/>
                  </a:lnTo>
                  <a:lnTo>
                    <a:pt x="2658" y="161"/>
                  </a:lnTo>
                  <a:lnTo>
                    <a:pt x="2658" y="54"/>
                  </a:lnTo>
                  <a:lnTo>
                    <a:pt x="2698" y="47"/>
                  </a:lnTo>
                  <a:close/>
                  <a:moveTo>
                    <a:pt x="2338" y="32"/>
                  </a:moveTo>
                  <a:lnTo>
                    <a:pt x="2350" y="35"/>
                  </a:lnTo>
                  <a:lnTo>
                    <a:pt x="2358" y="42"/>
                  </a:lnTo>
                  <a:lnTo>
                    <a:pt x="2365" y="50"/>
                  </a:lnTo>
                  <a:lnTo>
                    <a:pt x="2366" y="62"/>
                  </a:lnTo>
                  <a:lnTo>
                    <a:pt x="2363" y="77"/>
                  </a:lnTo>
                  <a:lnTo>
                    <a:pt x="2353" y="89"/>
                  </a:lnTo>
                  <a:lnTo>
                    <a:pt x="2338" y="92"/>
                  </a:lnTo>
                  <a:lnTo>
                    <a:pt x="2325" y="89"/>
                  </a:lnTo>
                  <a:lnTo>
                    <a:pt x="2313" y="77"/>
                  </a:lnTo>
                  <a:lnTo>
                    <a:pt x="2310" y="62"/>
                  </a:lnTo>
                  <a:lnTo>
                    <a:pt x="2313" y="47"/>
                  </a:lnTo>
                  <a:lnTo>
                    <a:pt x="2325" y="37"/>
                  </a:lnTo>
                  <a:lnTo>
                    <a:pt x="2338" y="32"/>
                  </a:lnTo>
                  <a:close/>
                  <a:moveTo>
                    <a:pt x="1687" y="32"/>
                  </a:moveTo>
                  <a:lnTo>
                    <a:pt x="1699" y="35"/>
                  </a:lnTo>
                  <a:lnTo>
                    <a:pt x="1707" y="42"/>
                  </a:lnTo>
                  <a:lnTo>
                    <a:pt x="1714" y="50"/>
                  </a:lnTo>
                  <a:lnTo>
                    <a:pt x="1716" y="62"/>
                  </a:lnTo>
                  <a:lnTo>
                    <a:pt x="1712" y="77"/>
                  </a:lnTo>
                  <a:lnTo>
                    <a:pt x="1702" y="89"/>
                  </a:lnTo>
                  <a:lnTo>
                    <a:pt x="1687" y="92"/>
                  </a:lnTo>
                  <a:lnTo>
                    <a:pt x="1674" y="89"/>
                  </a:lnTo>
                  <a:lnTo>
                    <a:pt x="1662" y="77"/>
                  </a:lnTo>
                  <a:lnTo>
                    <a:pt x="1659" y="62"/>
                  </a:lnTo>
                  <a:lnTo>
                    <a:pt x="1662" y="47"/>
                  </a:lnTo>
                  <a:lnTo>
                    <a:pt x="1674" y="37"/>
                  </a:lnTo>
                  <a:lnTo>
                    <a:pt x="1687" y="32"/>
                  </a:lnTo>
                  <a:close/>
                  <a:moveTo>
                    <a:pt x="0" y="19"/>
                  </a:moveTo>
                  <a:lnTo>
                    <a:pt x="250" y="19"/>
                  </a:lnTo>
                  <a:lnTo>
                    <a:pt x="256" y="57"/>
                  </a:lnTo>
                  <a:lnTo>
                    <a:pt x="148" y="57"/>
                  </a:lnTo>
                  <a:lnTo>
                    <a:pt x="148" y="469"/>
                  </a:lnTo>
                  <a:lnTo>
                    <a:pt x="105" y="469"/>
                  </a:lnTo>
                  <a:lnTo>
                    <a:pt x="105" y="57"/>
                  </a:lnTo>
                  <a:lnTo>
                    <a:pt x="0" y="57"/>
                  </a:lnTo>
                  <a:lnTo>
                    <a:pt x="0" y="19"/>
                  </a:lnTo>
                  <a:close/>
                  <a:moveTo>
                    <a:pt x="1592" y="0"/>
                  </a:moveTo>
                  <a:lnTo>
                    <a:pt x="1592" y="469"/>
                  </a:lnTo>
                  <a:lnTo>
                    <a:pt x="1551" y="469"/>
                  </a:lnTo>
                  <a:lnTo>
                    <a:pt x="1551" y="9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58390" name="Freeform 22"/>
            <p:cNvSpPr>
              <a:spLocks noEditPoints="1"/>
            </p:cNvSpPr>
            <p:nvPr userDrawn="1"/>
          </p:nvSpPr>
          <p:spPr bwMode="auto">
            <a:xfrm>
              <a:off x="1474" y="1440"/>
              <a:ext cx="665" cy="794"/>
            </a:xfrm>
            <a:custGeom>
              <a:avLst/>
              <a:gdLst/>
              <a:ahLst/>
              <a:cxnLst>
                <a:cxn ang="0">
                  <a:pos x="772" y="1025"/>
                </a:cxn>
                <a:cxn ang="0">
                  <a:pos x="559" y="1025"/>
                </a:cxn>
                <a:cxn ang="0">
                  <a:pos x="464" y="1006"/>
                </a:cxn>
                <a:cxn ang="0">
                  <a:pos x="1032" y="1168"/>
                </a:cxn>
                <a:cxn ang="0">
                  <a:pos x="412" y="970"/>
                </a:cxn>
                <a:cxn ang="0">
                  <a:pos x="290" y="1153"/>
                </a:cxn>
                <a:cxn ang="0">
                  <a:pos x="380" y="925"/>
                </a:cxn>
                <a:cxn ang="0">
                  <a:pos x="1191" y="1013"/>
                </a:cxn>
                <a:cxn ang="0">
                  <a:pos x="365" y="886"/>
                </a:cxn>
                <a:cxn ang="0">
                  <a:pos x="1243" y="915"/>
                </a:cxn>
                <a:cxn ang="0">
                  <a:pos x="332" y="830"/>
                </a:cxn>
                <a:cxn ang="0">
                  <a:pos x="1293" y="831"/>
                </a:cxn>
                <a:cxn ang="0">
                  <a:pos x="77" y="903"/>
                </a:cxn>
                <a:cxn ang="0">
                  <a:pos x="1291" y="795"/>
                </a:cxn>
                <a:cxn ang="0">
                  <a:pos x="12" y="761"/>
                </a:cxn>
                <a:cxn ang="0">
                  <a:pos x="1019" y="664"/>
                </a:cxn>
                <a:cxn ang="0">
                  <a:pos x="3" y="589"/>
                </a:cxn>
                <a:cxn ang="0">
                  <a:pos x="1002" y="593"/>
                </a:cxn>
                <a:cxn ang="0">
                  <a:pos x="13" y="496"/>
                </a:cxn>
                <a:cxn ang="0">
                  <a:pos x="1016" y="561"/>
                </a:cxn>
                <a:cxn ang="0">
                  <a:pos x="315" y="566"/>
                </a:cxn>
                <a:cxn ang="0">
                  <a:pos x="1213" y="276"/>
                </a:cxn>
                <a:cxn ang="0">
                  <a:pos x="128" y="234"/>
                </a:cxn>
                <a:cxn ang="0">
                  <a:pos x="966" y="442"/>
                </a:cxn>
                <a:cxn ang="0">
                  <a:pos x="362" y="456"/>
                </a:cxn>
                <a:cxn ang="0">
                  <a:pos x="742" y="207"/>
                </a:cxn>
                <a:cxn ang="0">
                  <a:pos x="711" y="339"/>
                </a:cxn>
                <a:cxn ang="0">
                  <a:pos x="779" y="287"/>
                </a:cxn>
                <a:cxn ang="0">
                  <a:pos x="640" y="242"/>
                </a:cxn>
                <a:cxn ang="0">
                  <a:pos x="592" y="99"/>
                </a:cxn>
                <a:cxn ang="0">
                  <a:pos x="387" y="37"/>
                </a:cxn>
                <a:cxn ang="0">
                  <a:pos x="477" y="498"/>
                </a:cxn>
                <a:cxn ang="0">
                  <a:pos x="439" y="836"/>
                </a:cxn>
                <a:cxn ang="0">
                  <a:pos x="620" y="818"/>
                </a:cxn>
                <a:cxn ang="0">
                  <a:pos x="540" y="501"/>
                </a:cxn>
                <a:cxn ang="0">
                  <a:pos x="772" y="427"/>
                </a:cxn>
                <a:cxn ang="0">
                  <a:pos x="721" y="574"/>
                </a:cxn>
                <a:cxn ang="0">
                  <a:pos x="787" y="946"/>
                </a:cxn>
                <a:cxn ang="0">
                  <a:pos x="877" y="559"/>
                </a:cxn>
                <a:cxn ang="0">
                  <a:pos x="897" y="239"/>
                </a:cxn>
                <a:cxn ang="0">
                  <a:pos x="927" y="406"/>
                </a:cxn>
                <a:cxn ang="0">
                  <a:pos x="954" y="459"/>
                </a:cxn>
                <a:cxn ang="0">
                  <a:pos x="999" y="554"/>
                </a:cxn>
                <a:cxn ang="0">
                  <a:pos x="977" y="693"/>
                </a:cxn>
                <a:cxn ang="0">
                  <a:pos x="979" y="813"/>
                </a:cxn>
                <a:cxn ang="0">
                  <a:pos x="929" y="890"/>
                </a:cxn>
                <a:cxn ang="0">
                  <a:pos x="861" y="961"/>
                </a:cxn>
                <a:cxn ang="0">
                  <a:pos x="721" y="1008"/>
                </a:cxn>
                <a:cxn ang="0">
                  <a:pos x="694" y="1415"/>
                </a:cxn>
                <a:cxn ang="0">
                  <a:pos x="642" y="1514"/>
                </a:cxn>
                <a:cxn ang="0">
                  <a:pos x="637" y="1267"/>
                </a:cxn>
                <a:cxn ang="0">
                  <a:pos x="537" y="1018"/>
                </a:cxn>
                <a:cxn ang="0">
                  <a:pos x="449" y="961"/>
                </a:cxn>
                <a:cxn ang="0">
                  <a:pos x="379" y="875"/>
                </a:cxn>
                <a:cxn ang="0">
                  <a:pos x="332" y="756"/>
                </a:cxn>
                <a:cxn ang="0">
                  <a:pos x="334" y="613"/>
                </a:cxn>
                <a:cxn ang="0">
                  <a:pos x="382" y="508"/>
                </a:cxn>
                <a:cxn ang="0">
                  <a:pos x="420" y="416"/>
                </a:cxn>
                <a:cxn ang="0">
                  <a:pos x="369" y="35"/>
                </a:cxn>
                <a:cxn ang="0">
                  <a:pos x="610" y="386"/>
                </a:cxn>
                <a:cxn ang="0">
                  <a:pos x="570" y="232"/>
                </a:cxn>
              </a:cxnLst>
              <a:rect l="0" t="0" r="r" b="b"/>
              <a:pathLst>
                <a:path w="1331" h="1587">
                  <a:moveTo>
                    <a:pt x="772" y="1025"/>
                  </a:moveTo>
                  <a:lnTo>
                    <a:pt x="792" y="1035"/>
                  </a:lnTo>
                  <a:lnTo>
                    <a:pt x="812" y="1038"/>
                  </a:lnTo>
                  <a:lnTo>
                    <a:pt x="814" y="1038"/>
                  </a:lnTo>
                  <a:lnTo>
                    <a:pt x="817" y="1036"/>
                  </a:lnTo>
                  <a:lnTo>
                    <a:pt x="819" y="1036"/>
                  </a:lnTo>
                  <a:lnTo>
                    <a:pt x="857" y="1225"/>
                  </a:lnTo>
                  <a:lnTo>
                    <a:pt x="849" y="1235"/>
                  </a:lnTo>
                  <a:lnTo>
                    <a:pt x="836" y="1242"/>
                  </a:lnTo>
                  <a:lnTo>
                    <a:pt x="821" y="1245"/>
                  </a:lnTo>
                  <a:lnTo>
                    <a:pt x="799" y="1243"/>
                  </a:lnTo>
                  <a:lnTo>
                    <a:pt x="782" y="1237"/>
                  </a:lnTo>
                  <a:lnTo>
                    <a:pt x="772" y="1025"/>
                  </a:lnTo>
                  <a:close/>
                  <a:moveTo>
                    <a:pt x="559" y="1025"/>
                  </a:moveTo>
                  <a:lnTo>
                    <a:pt x="549" y="1237"/>
                  </a:lnTo>
                  <a:lnTo>
                    <a:pt x="532" y="1243"/>
                  </a:lnTo>
                  <a:lnTo>
                    <a:pt x="510" y="1245"/>
                  </a:lnTo>
                  <a:lnTo>
                    <a:pt x="495" y="1242"/>
                  </a:lnTo>
                  <a:lnTo>
                    <a:pt x="482" y="1235"/>
                  </a:lnTo>
                  <a:lnTo>
                    <a:pt x="472" y="1225"/>
                  </a:lnTo>
                  <a:lnTo>
                    <a:pt x="512" y="1036"/>
                  </a:lnTo>
                  <a:lnTo>
                    <a:pt x="514" y="1036"/>
                  </a:lnTo>
                  <a:lnTo>
                    <a:pt x="517" y="1038"/>
                  </a:lnTo>
                  <a:lnTo>
                    <a:pt x="519" y="1038"/>
                  </a:lnTo>
                  <a:lnTo>
                    <a:pt x="539" y="1035"/>
                  </a:lnTo>
                  <a:lnTo>
                    <a:pt x="559" y="1025"/>
                  </a:lnTo>
                  <a:close/>
                  <a:moveTo>
                    <a:pt x="867" y="1006"/>
                  </a:moveTo>
                  <a:lnTo>
                    <a:pt x="952" y="1203"/>
                  </a:lnTo>
                  <a:lnTo>
                    <a:pt x="941" y="1217"/>
                  </a:lnTo>
                  <a:lnTo>
                    <a:pt x="926" y="1227"/>
                  </a:lnTo>
                  <a:lnTo>
                    <a:pt x="907" y="1232"/>
                  </a:lnTo>
                  <a:lnTo>
                    <a:pt x="891" y="1232"/>
                  </a:lnTo>
                  <a:lnTo>
                    <a:pt x="876" y="1227"/>
                  </a:lnTo>
                  <a:lnTo>
                    <a:pt x="836" y="1033"/>
                  </a:lnTo>
                  <a:lnTo>
                    <a:pt x="842" y="1030"/>
                  </a:lnTo>
                  <a:lnTo>
                    <a:pt x="851" y="1025"/>
                  </a:lnTo>
                  <a:lnTo>
                    <a:pt x="857" y="1020"/>
                  </a:lnTo>
                  <a:lnTo>
                    <a:pt x="867" y="1006"/>
                  </a:lnTo>
                  <a:close/>
                  <a:moveTo>
                    <a:pt x="464" y="1006"/>
                  </a:moveTo>
                  <a:lnTo>
                    <a:pt x="474" y="1020"/>
                  </a:lnTo>
                  <a:lnTo>
                    <a:pt x="487" y="1030"/>
                  </a:lnTo>
                  <a:lnTo>
                    <a:pt x="495" y="1033"/>
                  </a:lnTo>
                  <a:lnTo>
                    <a:pt x="455" y="1227"/>
                  </a:lnTo>
                  <a:lnTo>
                    <a:pt x="440" y="1232"/>
                  </a:lnTo>
                  <a:lnTo>
                    <a:pt x="424" y="1232"/>
                  </a:lnTo>
                  <a:lnTo>
                    <a:pt x="405" y="1227"/>
                  </a:lnTo>
                  <a:lnTo>
                    <a:pt x="389" y="1217"/>
                  </a:lnTo>
                  <a:lnTo>
                    <a:pt x="379" y="1203"/>
                  </a:lnTo>
                  <a:lnTo>
                    <a:pt x="464" y="1006"/>
                  </a:lnTo>
                  <a:close/>
                  <a:moveTo>
                    <a:pt x="919" y="970"/>
                  </a:moveTo>
                  <a:lnTo>
                    <a:pt x="1041" y="1153"/>
                  </a:lnTo>
                  <a:lnTo>
                    <a:pt x="1032" y="1168"/>
                  </a:lnTo>
                  <a:lnTo>
                    <a:pt x="1019" y="1180"/>
                  </a:lnTo>
                  <a:lnTo>
                    <a:pt x="1001" y="1190"/>
                  </a:lnTo>
                  <a:lnTo>
                    <a:pt x="984" y="1195"/>
                  </a:lnTo>
                  <a:lnTo>
                    <a:pt x="966" y="1193"/>
                  </a:lnTo>
                  <a:lnTo>
                    <a:pt x="876" y="986"/>
                  </a:lnTo>
                  <a:lnTo>
                    <a:pt x="874" y="985"/>
                  </a:lnTo>
                  <a:lnTo>
                    <a:pt x="876" y="983"/>
                  </a:lnTo>
                  <a:lnTo>
                    <a:pt x="876" y="976"/>
                  </a:lnTo>
                  <a:lnTo>
                    <a:pt x="879" y="978"/>
                  </a:lnTo>
                  <a:lnTo>
                    <a:pt x="887" y="978"/>
                  </a:lnTo>
                  <a:lnTo>
                    <a:pt x="902" y="976"/>
                  </a:lnTo>
                  <a:lnTo>
                    <a:pt x="919" y="970"/>
                  </a:lnTo>
                  <a:close/>
                  <a:moveTo>
                    <a:pt x="412" y="970"/>
                  </a:moveTo>
                  <a:lnTo>
                    <a:pt x="427" y="976"/>
                  </a:lnTo>
                  <a:lnTo>
                    <a:pt x="444" y="978"/>
                  </a:lnTo>
                  <a:lnTo>
                    <a:pt x="452" y="978"/>
                  </a:lnTo>
                  <a:lnTo>
                    <a:pt x="455" y="976"/>
                  </a:lnTo>
                  <a:lnTo>
                    <a:pt x="455" y="983"/>
                  </a:lnTo>
                  <a:lnTo>
                    <a:pt x="457" y="985"/>
                  </a:lnTo>
                  <a:lnTo>
                    <a:pt x="455" y="986"/>
                  </a:lnTo>
                  <a:lnTo>
                    <a:pt x="365" y="1193"/>
                  </a:lnTo>
                  <a:lnTo>
                    <a:pt x="347" y="1195"/>
                  </a:lnTo>
                  <a:lnTo>
                    <a:pt x="330" y="1190"/>
                  </a:lnTo>
                  <a:lnTo>
                    <a:pt x="312" y="1180"/>
                  </a:lnTo>
                  <a:lnTo>
                    <a:pt x="299" y="1168"/>
                  </a:lnTo>
                  <a:lnTo>
                    <a:pt x="290" y="1153"/>
                  </a:lnTo>
                  <a:lnTo>
                    <a:pt x="412" y="970"/>
                  </a:lnTo>
                  <a:close/>
                  <a:moveTo>
                    <a:pt x="951" y="925"/>
                  </a:moveTo>
                  <a:lnTo>
                    <a:pt x="1121" y="1093"/>
                  </a:lnTo>
                  <a:lnTo>
                    <a:pt x="1114" y="1108"/>
                  </a:lnTo>
                  <a:lnTo>
                    <a:pt x="1104" y="1123"/>
                  </a:lnTo>
                  <a:lnTo>
                    <a:pt x="1087" y="1135"/>
                  </a:lnTo>
                  <a:lnTo>
                    <a:pt x="1071" y="1142"/>
                  </a:lnTo>
                  <a:lnTo>
                    <a:pt x="1054" y="1143"/>
                  </a:lnTo>
                  <a:lnTo>
                    <a:pt x="931" y="960"/>
                  </a:lnTo>
                  <a:lnTo>
                    <a:pt x="937" y="953"/>
                  </a:lnTo>
                  <a:lnTo>
                    <a:pt x="946" y="940"/>
                  </a:lnTo>
                  <a:lnTo>
                    <a:pt x="951" y="925"/>
                  </a:lnTo>
                  <a:close/>
                  <a:moveTo>
                    <a:pt x="380" y="925"/>
                  </a:moveTo>
                  <a:lnTo>
                    <a:pt x="385" y="940"/>
                  </a:lnTo>
                  <a:lnTo>
                    <a:pt x="394" y="953"/>
                  </a:lnTo>
                  <a:lnTo>
                    <a:pt x="395" y="956"/>
                  </a:lnTo>
                  <a:lnTo>
                    <a:pt x="399" y="960"/>
                  </a:lnTo>
                  <a:lnTo>
                    <a:pt x="277" y="1143"/>
                  </a:lnTo>
                  <a:lnTo>
                    <a:pt x="260" y="1142"/>
                  </a:lnTo>
                  <a:lnTo>
                    <a:pt x="244" y="1135"/>
                  </a:lnTo>
                  <a:lnTo>
                    <a:pt x="227" y="1123"/>
                  </a:lnTo>
                  <a:lnTo>
                    <a:pt x="215" y="1108"/>
                  </a:lnTo>
                  <a:lnTo>
                    <a:pt x="210" y="1093"/>
                  </a:lnTo>
                  <a:lnTo>
                    <a:pt x="380" y="925"/>
                  </a:lnTo>
                  <a:close/>
                  <a:moveTo>
                    <a:pt x="982" y="873"/>
                  </a:moveTo>
                  <a:lnTo>
                    <a:pt x="1191" y="1013"/>
                  </a:lnTo>
                  <a:lnTo>
                    <a:pt x="1188" y="1031"/>
                  </a:lnTo>
                  <a:lnTo>
                    <a:pt x="1181" y="1050"/>
                  </a:lnTo>
                  <a:lnTo>
                    <a:pt x="1168" y="1066"/>
                  </a:lnTo>
                  <a:lnTo>
                    <a:pt x="1151" y="1076"/>
                  </a:lnTo>
                  <a:lnTo>
                    <a:pt x="1132" y="1081"/>
                  </a:lnTo>
                  <a:lnTo>
                    <a:pt x="951" y="901"/>
                  </a:lnTo>
                  <a:lnTo>
                    <a:pt x="949" y="898"/>
                  </a:lnTo>
                  <a:lnTo>
                    <a:pt x="949" y="896"/>
                  </a:lnTo>
                  <a:lnTo>
                    <a:pt x="947" y="893"/>
                  </a:lnTo>
                  <a:lnTo>
                    <a:pt x="966" y="886"/>
                  </a:lnTo>
                  <a:lnTo>
                    <a:pt x="982" y="873"/>
                  </a:lnTo>
                  <a:close/>
                  <a:moveTo>
                    <a:pt x="349" y="873"/>
                  </a:moveTo>
                  <a:lnTo>
                    <a:pt x="365" y="886"/>
                  </a:lnTo>
                  <a:lnTo>
                    <a:pt x="382" y="893"/>
                  </a:lnTo>
                  <a:lnTo>
                    <a:pt x="382" y="896"/>
                  </a:lnTo>
                  <a:lnTo>
                    <a:pt x="380" y="898"/>
                  </a:lnTo>
                  <a:lnTo>
                    <a:pt x="380" y="901"/>
                  </a:lnTo>
                  <a:lnTo>
                    <a:pt x="198" y="1081"/>
                  </a:lnTo>
                  <a:lnTo>
                    <a:pt x="180" y="1076"/>
                  </a:lnTo>
                  <a:lnTo>
                    <a:pt x="163" y="1066"/>
                  </a:lnTo>
                  <a:lnTo>
                    <a:pt x="150" y="1050"/>
                  </a:lnTo>
                  <a:lnTo>
                    <a:pt x="142" y="1031"/>
                  </a:lnTo>
                  <a:lnTo>
                    <a:pt x="140" y="1013"/>
                  </a:lnTo>
                  <a:lnTo>
                    <a:pt x="349" y="873"/>
                  </a:lnTo>
                  <a:close/>
                  <a:moveTo>
                    <a:pt x="996" y="810"/>
                  </a:moveTo>
                  <a:lnTo>
                    <a:pt x="1243" y="915"/>
                  </a:lnTo>
                  <a:lnTo>
                    <a:pt x="1246" y="930"/>
                  </a:lnTo>
                  <a:lnTo>
                    <a:pt x="1244" y="946"/>
                  </a:lnTo>
                  <a:lnTo>
                    <a:pt x="1239" y="965"/>
                  </a:lnTo>
                  <a:lnTo>
                    <a:pt x="1229" y="981"/>
                  </a:lnTo>
                  <a:lnTo>
                    <a:pt x="1216" y="993"/>
                  </a:lnTo>
                  <a:lnTo>
                    <a:pt x="1199" y="1000"/>
                  </a:lnTo>
                  <a:lnTo>
                    <a:pt x="991" y="860"/>
                  </a:lnTo>
                  <a:lnTo>
                    <a:pt x="992" y="860"/>
                  </a:lnTo>
                  <a:lnTo>
                    <a:pt x="997" y="845"/>
                  </a:lnTo>
                  <a:lnTo>
                    <a:pt x="999" y="830"/>
                  </a:lnTo>
                  <a:lnTo>
                    <a:pt x="996" y="810"/>
                  </a:lnTo>
                  <a:close/>
                  <a:moveTo>
                    <a:pt x="335" y="810"/>
                  </a:moveTo>
                  <a:lnTo>
                    <a:pt x="332" y="830"/>
                  </a:lnTo>
                  <a:lnTo>
                    <a:pt x="334" y="845"/>
                  </a:lnTo>
                  <a:lnTo>
                    <a:pt x="339" y="860"/>
                  </a:lnTo>
                  <a:lnTo>
                    <a:pt x="132" y="1000"/>
                  </a:lnTo>
                  <a:lnTo>
                    <a:pt x="115" y="993"/>
                  </a:lnTo>
                  <a:lnTo>
                    <a:pt x="102" y="981"/>
                  </a:lnTo>
                  <a:lnTo>
                    <a:pt x="92" y="965"/>
                  </a:lnTo>
                  <a:lnTo>
                    <a:pt x="87" y="946"/>
                  </a:lnTo>
                  <a:lnTo>
                    <a:pt x="85" y="930"/>
                  </a:lnTo>
                  <a:lnTo>
                    <a:pt x="88" y="915"/>
                  </a:lnTo>
                  <a:lnTo>
                    <a:pt x="335" y="810"/>
                  </a:lnTo>
                  <a:close/>
                  <a:moveTo>
                    <a:pt x="1016" y="758"/>
                  </a:moveTo>
                  <a:lnTo>
                    <a:pt x="1286" y="810"/>
                  </a:lnTo>
                  <a:lnTo>
                    <a:pt x="1293" y="831"/>
                  </a:lnTo>
                  <a:lnTo>
                    <a:pt x="1293" y="856"/>
                  </a:lnTo>
                  <a:lnTo>
                    <a:pt x="1283" y="876"/>
                  </a:lnTo>
                  <a:lnTo>
                    <a:pt x="1271" y="891"/>
                  </a:lnTo>
                  <a:lnTo>
                    <a:pt x="1254" y="903"/>
                  </a:lnTo>
                  <a:lnTo>
                    <a:pt x="1254" y="901"/>
                  </a:lnTo>
                  <a:lnTo>
                    <a:pt x="991" y="791"/>
                  </a:lnTo>
                  <a:lnTo>
                    <a:pt x="1006" y="776"/>
                  </a:lnTo>
                  <a:lnTo>
                    <a:pt x="1016" y="758"/>
                  </a:lnTo>
                  <a:close/>
                  <a:moveTo>
                    <a:pt x="315" y="758"/>
                  </a:moveTo>
                  <a:lnTo>
                    <a:pt x="325" y="776"/>
                  </a:lnTo>
                  <a:lnTo>
                    <a:pt x="340" y="791"/>
                  </a:lnTo>
                  <a:lnTo>
                    <a:pt x="77" y="901"/>
                  </a:lnTo>
                  <a:lnTo>
                    <a:pt x="77" y="903"/>
                  </a:lnTo>
                  <a:lnTo>
                    <a:pt x="60" y="891"/>
                  </a:lnTo>
                  <a:lnTo>
                    <a:pt x="47" y="876"/>
                  </a:lnTo>
                  <a:lnTo>
                    <a:pt x="38" y="856"/>
                  </a:lnTo>
                  <a:lnTo>
                    <a:pt x="38" y="831"/>
                  </a:lnTo>
                  <a:lnTo>
                    <a:pt x="45" y="810"/>
                  </a:lnTo>
                  <a:lnTo>
                    <a:pt x="315" y="758"/>
                  </a:lnTo>
                  <a:close/>
                  <a:moveTo>
                    <a:pt x="1311" y="683"/>
                  </a:moveTo>
                  <a:lnTo>
                    <a:pt x="1319" y="698"/>
                  </a:lnTo>
                  <a:lnTo>
                    <a:pt x="1324" y="716"/>
                  </a:lnTo>
                  <a:lnTo>
                    <a:pt x="1326" y="738"/>
                  </a:lnTo>
                  <a:lnTo>
                    <a:pt x="1319" y="761"/>
                  </a:lnTo>
                  <a:lnTo>
                    <a:pt x="1308" y="779"/>
                  </a:lnTo>
                  <a:lnTo>
                    <a:pt x="1291" y="795"/>
                  </a:lnTo>
                  <a:lnTo>
                    <a:pt x="1019" y="741"/>
                  </a:lnTo>
                  <a:lnTo>
                    <a:pt x="1019" y="738"/>
                  </a:lnTo>
                  <a:lnTo>
                    <a:pt x="1016" y="716"/>
                  </a:lnTo>
                  <a:lnTo>
                    <a:pt x="1004" y="698"/>
                  </a:lnTo>
                  <a:lnTo>
                    <a:pt x="1311" y="683"/>
                  </a:lnTo>
                  <a:close/>
                  <a:moveTo>
                    <a:pt x="20" y="683"/>
                  </a:moveTo>
                  <a:lnTo>
                    <a:pt x="325" y="698"/>
                  </a:lnTo>
                  <a:lnTo>
                    <a:pt x="315" y="716"/>
                  </a:lnTo>
                  <a:lnTo>
                    <a:pt x="312" y="738"/>
                  </a:lnTo>
                  <a:lnTo>
                    <a:pt x="312" y="741"/>
                  </a:lnTo>
                  <a:lnTo>
                    <a:pt x="38" y="795"/>
                  </a:lnTo>
                  <a:lnTo>
                    <a:pt x="23" y="779"/>
                  </a:lnTo>
                  <a:lnTo>
                    <a:pt x="12" y="761"/>
                  </a:lnTo>
                  <a:lnTo>
                    <a:pt x="5" y="738"/>
                  </a:lnTo>
                  <a:lnTo>
                    <a:pt x="5" y="716"/>
                  </a:lnTo>
                  <a:lnTo>
                    <a:pt x="10" y="698"/>
                  </a:lnTo>
                  <a:lnTo>
                    <a:pt x="20" y="683"/>
                  </a:lnTo>
                  <a:close/>
                  <a:moveTo>
                    <a:pt x="1306" y="554"/>
                  </a:moveTo>
                  <a:lnTo>
                    <a:pt x="1319" y="569"/>
                  </a:lnTo>
                  <a:lnTo>
                    <a:pt x="1328" y="589"/>
                  </a:lnTo>
                  <a:lnTo>
                    <a:pt x="1331" y="611"/>
                  </a:lnTo>
                  <a:lnTo>
                    <a:pt x="1328" y="633"/>
                  </a:lnTo>
                  <a:lnTo>
                    <a:pt x="1321" y="651"/>
                  </a:lnTo>
                  <a:lnTo>
                    <a:pt x="1309" y="666"/>
                  </a:lnTo>
                  <a:lnTo>
                    <a:pt x="1007" y="683"/>
                  </a:lnTo>
                  <a:lnTo>
                    <a:pt x="1019" y="664"/>
                  </a:lnTo>
                  <a:lnTo>
                    <a:pt x="1022" y="643"/>
                  </a:lnTo>
                  <a:lnTo>
                    <a:pt x="1022" y="639"/>
                  </a:lnTo>
                  <a:lnTo>
                    <a:pt x="1306" y="554"/>
                  </a:lnTo>
                  <a:close/>
                  <a:moveTo>
                    <a:pt x="25" y="554"/>
                  </a:moveTo>
                  <a:lnTo>
                    <a:pt x="309" y="639"/>
                  </a:lnTo>
                  <a:lnTo>
                    <a:pt x="309" y="641"/>
                  </a:lnTo>
                  <a:lnTo>
                    <a:pt x="312" y="663"/>
                  </a:lnTo>
                  <a:lnTo>
                    <a:pt x="322" y="683"/>
                  </a:lnTo>
                  <a:lnTo>
                    <a:pt x="22" y="666"/>
                  </a:lnTo>
                  <a:lnTo>
                    <a:pt x="10" y="651"/>
                  </a:lnTo>
                  <a:lnTo>
                    <a:pt x="3" y="633"/>
                  </a:lnTo>
                  <a:lnTo>
                    <a:pt x="0" y="611"/>
                  </a:lnTo>
                  <a:lnTo>
                    <a:pt x="3" y="589"/>
                  </a:lnTo>
                  <a:lnTo>
                    <a:pt x="12" y="569"/>
                  </a:lnTo>
                  <a:lnTo>
                    <a:pt x="25" y="554"/>
                  </a:lnTo>
                  <a:close/>
                  <a:moveTo>
                    <a:pt x="1278" y="427"/>
                  </a:moveTo>
                  <a:lnTo>
                    <a:pt x="1293" y="437"/>
                  </a:lnTo>
                  <a:lnTo>
                    <a:pt x="1306" y="452"/>
                  </a:lnTo>
                  <a:lnTo>
                    <a:pt x="1314" y="471"/>
                  </a:lnTo>
                  <a:lnTo>
                    <a:pt x="1318" y="496"/>
                  </a:lnTo>
                  <a:lnTo>
                    <a:pt x="1314" y="519"/>
                  </a:lnTo>
                  <a:lnTo>
                    <a:pt x="1304" y="538"/>
                  </a:lnTo>
                  <a:lnTo>
                    <a:pt x="1019" y="624"/>
                  </a:lnTo>
                  <a:lnTo>
                    <a:pt x="1012" y="608"/>
                  </a:lnTo>
                  <a:lnTo>
                    <a:pt x="1002" y="594"/>
                  </a:lnTo>
                  <a:lnTo>
                    <a:pt x="1002" y="593"/>
                  </a:lnTo>
                  <a:lnTo>
                    <a:pt x="1004" y="593"/>
                  </a:lnTo>
                  <a:lnTo>
                    <a:pt x="1004" y="591"/>
                  </a:lnTo>
                  <a:lnTo>
                    <a:pt x="1278" y="427"/>
                  </a:lnTo>
                  <a:close/>
                  <a:moveTo>
                    <a:pt x="53" y="427"/>
                  </a:moveTo>
                  <a:lnTo>
                    <a:pt x="325" y="591"/>
                  </a:lnTo>
                  <a:lnTo>
                    <a:pt x="327" y="591"/>
                  </a:lnTo>
                  <a:lnTo>
                    <a:pt x="327" y="593"/>
                  </a:lnTo>
                  <a:lnTo>
                    <a:pt x="329" y="594"/>
                  </a:lnTo>
                  <a:lnTo>
                    <a:pt x="319" y="608"/>
                  </a:lnTo>
                  <a:lnTo>
                    <a:pt x="312" y="624"/>
                  </a:lnTo>
                  <a:lnTo>
                    <a:pt x="27" y="538"/>
                  </a:lnTo>
                  <a:lnTo>
                    <a:pt x="17" y="519"/>
                  </a:lnTo>
                  <a:lnTo>
                    <a:pt x="13" y="496"/>
                  </a:lnTo>
                  <a:lnTo>
                    <a:pt x="17" y="471"/>
                  </a:lnTo>
                  <a:lnTo>
                    <a:pt x="25" y="452"/>
                  </a:lnTo>
                  <a:lnTo>
                    <a:pt x="38" y="437"/>
                  </a:lnTo>
                  <a:lnTo>
                    <a:pt x="53" y="427"/>
                  </a:lnTo>
                  <a:close/>
                  <a:moveTo>
                    <a:pt x="1219" y="307"/>
                  </a:moveTo>
                  <a:lnTo>
                    <a:pt x="1239" y="316"/>
                  </a:lnTo>
                  <a:lnTo>
                    <a:pt x="1254" y="329"/>
                  </a:lnTo>
                  <a:lnTo>
                    <a:pt x="1268" y="349"/>
                  </a:lnTo>
                  <a:lnTo>
                    <a:pt x="1274" y="371"/>
                  </a:lnTo>
                  <a:lnTo>
                    <a:pt x="1274" y="394"/>
                  </a:lnTo>
                  <a:lnTo>
                    <a:pt x="1268" y="414"/>
                  </a:lnTo>
                  <a:lnTo>
                    <a:pt x="1014" y="566"/>
                  </a:lnTo>
                  <a:lnTo>
                    <a:pt x="1016" y="561"/>
                  </a:lnTo>
                  <a:lnTo>
                    <a:pt x="1016" y="554"/>
                  </a:lnTo>
                  <a:lnTo>
                    <a:pt x="1014" y="541"/>
                  </a:lnTo>
                  <a:lnTo>
                    <a:pt x="1009" y="526"/>
                  </a:lnTo>
                  <a:lnTo>
                    <a:pt x="1007" y="523"/>
                  </a:lnTo>
                  <a:lnTo>
                    <a:pt x="1006" y="521"/>
                  </a:lnTo>
                  <a:lnTo>
                    <a:pt x="1219" y="307"/>
                  </a:lnTo>
                  <a:close/>
                  <a:moveTo>
                    <a:pt x="112" y="307"/>
                  </a:moveTo>
                  <a:lnTo>
                    <a:pt x="325" y="521"/>
                  </a:lnTo>
                  <a:lnTo>
                    <a:pt x="324" y="523"/>
                  </a:lnTo>
                  <a:lnTo>
                    <a:pt x="322" y="526"/>
                  </a:lnTo>
                  <a:lnTo>
                    <a:pt x="317" y="541"/>
                  </a:lnTo>
                  <a:lnTo>
                    <a:pt x="315" y="554"/>
                  </a:lnTo>
                  <a:lnTo>
                    <a:pt x="315" y="566"/>
                  </a:lnTo>
                  <a:lnTo>
                    <a:pt x="63" y="414"/>
                  </a:lnTo>
                  <a:lnTo>
                    <a:pt x="57" y="394"/>
                  </a:lnTo>
                  <a:lnTo>
                    <a:pt x="57" y="371"/>
                  </a:lnTo>
                  <a:lnTo>
                    <a:pt x="63" y="349"/>
                  </a:lnTo>
                  <a:lnTo>
                    <a:pt x="77" y="329"/>
                  </a:lnTo>
                  <a:lnTo>
                    <a:pt x="92" y="316"/>
                  </a:lnTo>
                  <a:lnTo>
                    <a:pt x="112" y="307"/>
                  </a:lnTo>
                  <a:close/>
                  <a:moveTo>
                    <a:pt x="1149" y="197"/>
                  </a:moveTo>
                  <a:lnTo>
                    <a:pt x="1169" y="202"/>
                  </a:lnTo>
                  <a:lnTo>
                    <a:pt x="1188" y="216"/>
                  </a:lnTo>
                  <a:lnTo>
                    <a:pt x="1203" y="234"/>
                  </a:lnTo>
                  <a:lnTo>
                    <a:pt x="1211" y="254"/>
                  </a:lnTo>
                  <a:lnTo>
                    <a:pt x="1213" y="276"/>
                  </a:lnTo>
                  <a:lnTo>
                    <a:pt x="1209" y="296"/>
                  </a:lnTo>
                  <a:lnTo>
                    <a:pt x="994" y="508"/>
                  </a:lnTo>
                  <a:lnTo>
                    <a:pt x="981" y="499"/>
                  </a:lnTo>
                  <a:lnTo>
                    <a:pt x="966" y="493"/>
                  </a:lnTo>
                  <a:lnTo>
                    <a:pt x="1149" y="197"/>
                  </a:lnTo>
                  <a:close/>
                  <a:moveTo>
                    <a:pt x="182" y="197"/>
                  </a:moveTo>
                  <a:lnTo>
                    <a:pt x="365" y="493"/>
                  </a:lnTo>
                  <a:lnTo>
                    <a:pt x="350" y="499"/>
                  </a:lnTo>
                  <a:lnTo>
                    <a:pt x="337" y="508"/>
                  </a:lnTo>
                  <a:lnTo>
                    <a:pt x="122" y="296"/>
                  </a:lnTo>
                  <a:lnTo>
                    <a:pt x="118" y="276"/>
                  </a:lnTo>
                  <a:lnTo>
                    <a:pt x="120" y="254"/>
                  </a:lnTo>
                  <a:lnTo>
                    <a:pt x="128" y="234"/>
                  </a:lnTo>
                  <a:lnTo>
                    <a:pt x="143" y="216"/>
                  </a:lnTo>
                  <a:lnTo>
                    <a:pt x="162" y="202"/>
                  </a:lnTo>
                  <a:lnTo>
                    <a:pt x="182" y="197"/>
                  </a:lnTo>
                  <a:close/>
                  <a:moveTo>
                    <a:pt x="1072" y="109"/>
                  </a:moveTo>
                  <a:lnTo>
                    <a:pt x="1089" y="112"/>
                  </a:lnTo>
                  <a:lnTo>
                    <a:pt x="1106" y="122"/>
                  </a:lnTo>
                  <a:lnTo>
                    <a:pt x="1119" y="135"/>
                  </a:lnTo>
                  <a:lnTo>
                    <a:pt x="1132" y="159"/>
                  </a:lnTo>
                  <a:lnTo>
                    <a:pt x="1137" y="184"/>
                  </a:lnTo>
                  <a:lnTo>
                    <a:pt x="969" y="456"/>
                  </a:lnTo>
                  <a:lnTo>
                    <a:pt x="969" y="451"/>
                  </a:lnTo>
                  <a:lnTo>
                    <a:pt x="967" y="446"/>
                  </a:lnTo>
                  <a:lnTo>
                    <a:pt x="966" y="442"/>
                  </a:lnTo>
                  <a:lnTo>
                    <a:pt x="964" y="437"/>
                  </a:lnTo>
                  <a:lnTo>
                    <a:pt x="949" y="417"/>
                  </a:lnTo>
                  <a:lnTo>
                    <a:pt x="942" y="412"/>
                  </a:lnTo>
                  <a:lnTo>
                    <a:pt x="1056" y="110"/>
                  </a:lnTo>
                  <a:lnTo>
                    <a:pt x="1072" y="109"/>
                  </a:lnTo>
                  <a:close/>
                  <a:moveTo>
                    <a:pt x="259" y="109"/>
                  </a:moveTo>
                  <a:lnTo>
                    <a:pt x="275" y="110"/>
                  </a:lnTo>
                  <a:lnTo>
                    <a:pt x="389" y="412"/>
                  </a:lnTo>
                  <a:lnTo>
                    <a:pt x="382" y="417"/>
                  </a:lnTo>
                  <a:lnTo>
                    <a:pt x="367" y="437"/>
                  </a:lnTo>
                  <a:lnTo>
                    <a:pt x="364" y="444"/>
                  </a:lnTo>
                  <a:lnTo>
                    <a:pt x="362" y="449"/>
                  </a:lnTo>
                  <a:lnTo>
                    <a:pt x="362" y="456"/>
                  </a:lnTo>
                  <a:lnTo>
                    <a:pt x="193" y="184"/>
                  </a:lnTo>
                  <a:lnTo>
                    <a:pt x="198" y="159"/>
                  </a:lnTo>
                  <a:lnTo>
                    <a:pt x="212" y="135"/>
                  </a:lnTo>
                  <a:lnTo>
                    <a:pt x="225" y="122"/>
                  </a:lnTo>
                  <a:lnTo>
                    <a:pt x="242" y="112"/>
                  </a:lnTo>
                  <a:lnTo>
                    <a:pt x="259" y="109"/>
                  </a:lnTo>
                  <a:close/>
                  <a:moveTo>
                    <a:pt x="744" y="72"/>
                  </a:moveTo>
                  <a:lnTo>
                    <a:pt x="751" y="104"/>
                  </a:lnTo>
                  <a:lnTo>
                    <a:pt x="754" y="142"/>
                  </a:lnTo>
                  <a:lnTo>
                    <a:pt x="754" y="161"/>
                  </a:lnTo>
                  <a:lnTo>
                    <a:pt x="752" y="174"/>
                  </a:lnTo>
                  <a:lnTo>
                    <a:pt x="749" y="187"/>
                  </a:lnTo>
                  <a:lnTo>
                    <a:pt x="742" y="207"/>
                  </a:lnTo>
                  <a:lnTo>
                    <a:pt x="739" y="216"/>
                  </a:lnTo>
                  <a:lnTo>
                    <a:pt x="736" y="222"/>
                  </a:lnTo>
                  <a:lnTo>
                    <a:pt x="706" y="272"/>
                  </a:lnTo>
                  <a:lnTo>
                    <a:pt x="694" y="296"/>
                  </a:lnTo>
                  <a:lnTo>
                    <a:pt x="689" y="316"/>
                  </a:lnTo>
                  <a:lnTo>
                    <a:pt x="689" y="322"/>
                  </a:lnTo>
                  <a:lnTo>
                    <a:pt x="691" y="326"/>
                  </a:lnTo>
                  <a:lnTo>
                    <a:pt x="692" y="331"/>
                  </a:lnTo>
                  <a:lnTo>
                    <a:pt x="694" y="334"/>
                  </a:lnTo>
                  <a:lnTo>
                    <a:pt x="697" y="337"/>
                  </a:lnTo>
                  <a:lnTo>
                    <a:pt x="701" y="339"/>
                  </a:lnTo>
                  <a:lnTo>
                    <a:pt x="706" y="341"/>
                  </a:lnTo>
                  <a:lnTo>
                    <a:pt x="711" y="339"/>
                  </a:lnTo>
                  <a:lnTo>
                    <a:pt x="714" y="337"/>
                  </a:lnTo>
                  <a:lnTo>
                    <a:pt x="716" y="336"/>
                  </a:lnTo>
                  <a:lnTo>
                    <a:pt x="717" y="332"/>
                  </a:lnTo>
                  <a:lnTo>
                    <a:pt x="719" y="324"/>
                  </a:lnTo>
                  <a:lnTo>
                    <a:pt x="721" y="317"/>
                  </a:lnTo>
                  <a:lnTo>
                    <a:pt x="719" y="304"/>
                  </a:lnTo>
                  <a:lnTo>
                    <a:pt x="714" y="291"/>
                  </a:lnTo>
                  <a:lnTo>
                    <a:pt x="724" y="274"/>
                  </a:lnTo>
                  <a:lnTo>
                    <a:pt x="736" y="256"/>
                  </a:lnTo>
                  <a:lnTo>
                    <a:pt x="744" y="241"/>
                  </a:lnTo>
                  <a:lnTo>
                    <a:pt x="752" y="224"/>
                  </a:lnTo>
                  <a:lnTo>
                    <a:pt x="767" y="256"/>
                  </a:lnTo>
                  <a:lnTo>
                    <a:pt x="779" y="287"/>
                  </a:lnTo>
                  <a:lnTo>
                    <a:pt x="782" y="319"/>
                  </a:lnTo>
                  <a:lnTo>
                    <a:pt x="779" y="344"/>
                  </a:lnTo>
                  <a:lnTo>
                    <a:pt x="771" y="371"/>
                  </a:lnTo>
                  <a:lnTo>
                    <a:pt x="754" y="396"/>
                  </a:lnTo>
                  <a:lnTo>
                    <a:pt x="727" y="387"/>
                  </a:lnTo>
                  <a:lnTo>
                    <a:pt x="697" y="381"/>
                  </a:lnTo>
                  <a:lnTo>
                    <a:pt x="665" y="379"/>
                  </a:lnTo>
                  <a:lnTo>
                    <a:pt x="625" y="382"/>
                  </a:lnTo>
                  <a:lnTo>
                    <a:pt x="615" y="352"/>
                  </a:lnTo>
                  <a:lnTo>
                    <a:pt x="612" y="326"/>
                  </a:lnTo>
                  <a:lnTo>
                    <a:pt x="615" y="297"/>
                  </a:lnTo>
                  <a:lnTo>
                    <a:pt x="625" y="269"/>
                  </a:lnTo>
                  <a:lnTo>
                    <a:pt x="640" y="242"/>
                  </a:lnTo>
                  <a:lnTo>
                    <a:pt x="657" y="217"/>
                  </a:lnTo>
                  <a:lnTo>
                    <a:pt x="687" y="176"/>
                  </a:lnTo>
                  <a:lnTo>
                    <a:pt x="697" y="162"/>
                  </a:lnTo>
                  <a:lnTo>
                    <a:pt x="706" y="151"/>
                  </a:lnTo>
                  <a:lnTo>
                    <a:pt x="716" y="135"/>
                  </a:lnTo>
                  <a:lnTo>
                    <a:pt x="721" y="129"/>
                  </a:lnTo>
                  <a:lnTo>
                    <a:pt x="724" y="124"/>
                  </a:lnTo>
                  <a:lnTo>
                    <a:pt x="727" y="117"/>
                  </a:lnTo>
                  <a:lnTo>
                    <a:pt x="737" y="95"/>
                  </a:lnTo>
                  <a:lnTo>
                    <a:pt x="744" y="72"/>
                  </a:lnTo>
                  <a:close/>
                  <a:moveTo>
                    <a:pt x="564" y="70"/>
                  </a:moveTo>
                  <a:lnTo>
                    <a:pt x="579" y="84"/>
                  </a:lnTo>
                  <a:lnTo>
                    <a:pt x="592" y="99"/>
                  </a:lnTo>
                  <a:lnTo>
                    <a:pt x="602" y="115"/>
                  </a:lnTo>
                  <a:lnTo>
                    <a:pt x="609" y="137"/>
                  </a:lnTo>
                  <a:lnTo>
                    <a:pt x="609" y="139"/>
                  </a:lnTo>
                  <a:lnTo>
                    <a:pt x="602" y="159"/>
                  </a:lnTo>
                  <a:lnTo>
                    <a:pt x="589" y="181"/>
                  </a:lnTo>
                  <a:lnTo>
                    <a:pt x="572" y="202"/>
                  </a:lnTo>
                  <a:lnTo>
                    <a:pt x="565" y="212"/>
                  </a:lnTo>
                  <a:lnTo>
                    <a:pt x="574" y="177"/>
                  </a:lnTo>
                  <a:lnTo>
                    <a:pt x="577" y="139"/>
                  </a:lnTo>
                  <a:lnTo>
                    <a:pt x="574" y="105"/>
                  </a:lnTo>
                  <a:lnTo>
                    <a:pt x="564" y="70"/>
                  </a:lnTo>
                  <a:close/>
                  <a:moveTo>
                    <a:pt x="369" y="35"/>
                  </a:moveTo>
                  <a:lnTo>
                    <a:pt x="387" y="37"/>
                  </a:lnTo>
                  <a:lnTo>
                    <a:pt x="404" y="45"/>
                  </a:lnTo>
                  <a:lnTo>
                    <a:pt x="407" y="72"/>
                  </a:lnTo>
                  <a:lnTo>
                    <a:pt x="414" y="107"/>
                  </a:lnTo>
                  <a:lnTo>
                    <a:pt x="419" y="147"/>
                  </a:lnTo>
                  <a:lnTo>
                    <a:pt x="425" y="192"/>
                  </a:lnTo>
                  <a:lnTo>
                    <a:pt x="434" y="239"/>
                  </a:lnTo>
                  <a:lnTo>
                    <a:pt x="440" y="286"/>
                  </a:lnTo>
                  <a:lnTo>
                    <a:pt x="449" y="332"/>
                  </a:lnTo>
                  <a:lnTo>
                    <a:pt x="455" y="376"/>
                  </a:lnTo>
                  <a:lnTo>
                    <a:pt x="462" y="416"/>
                  </a:lnTo>
                  <a:lnTo>
                    <a:pt x="467" y="449"/>
                  </a:lnTo>
                  <a:lnTo>
                    <a:pt x="475" y="491"/>
                  </a:lnTo>
                  <a:lnTo>
                    <a:pt x="477" y="498"/>
                  </a:lnTo>
                  <a:lnTo>
                    <a:pt x="477" y="508"/>
                  </a:lnTo>
                  <a:lnTo>
                    <a:pt x="475" y="519"/>
                  </a:lnTo>
                  <a:lnTo>
                    <a:pt x="470" y="531"/>
                  </a:lnTo>
                  <a:lnTo>
                    <a:pt x="462" y="546"/>
                  </a:lnTo>
                  <a:lnTo>
                    <a:pt x="454" y="559"/>
                  </a:lnTo>
                  <a:lnTo>
                    <a:pt x="445" y="578"/>
                  </a:lnTo>
                  <a:lnTo>
                    <a:pt x="435" y="601"/>
                  </a:lnTo>
                  <a:lnTo>
                    <a:pt x="425" y="631"/>
                  </a:lnTo>
                  <a:lnTo>
                    <a:pt x="417" y="669"/>
                  </a:lnTo>
                  <a:lnTo>
                    <a:pt x="414" y="709"/>
                  </a:lnTo>
                  <a:lnTo>
                    <a:pt x="417" y="753"/>
                  </a:lnTo>
                  <a:lnTo>
                    <a:pt x="425" y="796"/>
                  </a:lnTo>
                  <a:lnTo>
                    <a:pt x="439" y="836"/>
                  </a:lnTo>
                  <a:lnTo>
                    <a:pt x="457" y="873"/>
                  </a:lnTo>
                  <a:lnTo>
                    <a:pt x="479" y="903"/>
                  </a:lnTo>
                  <a:lnTo>
                    <a:pt x="505" y="926"/>
                  </a:lnTo>
                  <a:lnTo>
                    <a:pt x="525" y="938"/>
                  </a:lnTo>
                  <a:lnTo>
                    <a:pt x="544" y="946"/>
                  </a:lnTo>
                  <a:lnTo>
                    <a:pt x="562" y="948"/>
                  </a:lnTo>
                  <a:lnTo>
                    <a:pt x="580" y="945"/>
                  </a:lnTo>
                  <a:lnTo>
                    <a:pt x="595" y="936"/>
                  </a:lnTo>
                  <a:lnTo>
                    <a:pt x="607" y="923"/>
                  </a:lnTo>
                  <a:lnTo>
                    <a:pt x="615" y="905"/>
                  </a:lnTo>
                  <a:lnTo>
                    <a:pt x="619" y="883"/>
                  </a:lnTo>
                  <a:lnTo>
                    <a:pt x="620" y="860"/>
                  </a:lnTo>
                  <a:lnTo>
                    <a:pt x="620" y="818"/>
                  </a:lnTo>
                  <a:lnTo>
                    <a:pt x="619" y="778"/>
                  </a:lnTo>
                  <a:lnTo>
                    <a:pt x="619" y="686"/>
                  </a:lnTo>
                  <a:lnTo>
                    <a:pt x="617" y="644"/>
                  </a:lnTo>
                  <a:lnTo>
                    <a:pt x="614" y="606"/>
                  </a:lnTo>
                  <a:lnTo>
                    <a:pt x="610" y="574"/>
                  </a:lnTo>
                  <a:lnTo>
                    <a:pt x="605" y="551"/>
                  </a:lnTo>
                  <a:lnTo>
                    <a:pt x="605" y="549"/>
                  </a:lnTo>
                  <a:lnTo>
                    <a:pt x="604" y="546"/>
                  </a:lnTo>
                  <a:lnTo>
                    <a:pt x="602" y="544"/>
                  </a:lnTo>
                  <a:lnTo>
                    <a:pt x="590" y="528"/>
                  </a:lnTo>
                  <a:lnTo>
                    <a:pt x="575" y="516"/>
                  </a:lnTo>
                  <a:lnTo>
                    <a:pt x="557" y="508"/>
                  </a:lnTo>
                  <a:lnTo>
                    <a:pt x="540" y="501"/>
                  </a:lnTo>
                  <a:lnTo>
                    <a:pt x="540" y="481"/>
                  </a:lnTo>
                  <a:lnTo>
                    <a:pt x="542" y="459"/>
                  </a:lnTo>
                  <a:lnTo>
                    <a:pt x="544" y="441"/>
                  </a:lnTo>
                  <a:lnTo>
                    <a:pt x="564" y="422"/>
                  </a:lnTo>
                  <a:lnTo>
                    <a:pt x="592" y="407"/>
                  </a:lnTo>
                  <a:lnTo>
                    <a:pt x="625" y="399"/>
                  </a:lnTo>
                  <a:lnTo>
                    <a:pt x="665" y="396"/>
                  </a:lnTo>
                  <a:lnTo>
                    <a:pt x="697" y="397"/>
                  </a:lnTo>
                  <a:lnTo>
                    <a:pt x="726" y="404"/>
                  </a:lnTo>
                  <a:lnTo>
                    <a:pt x="751" y="412"/>
                  </a:lnTo>
                  <a:lnTo>
                    <a:pt x="752" y="414"/>
                  </a:lnTo>
                  <a:lnTo>
                    <a:pt x="754" y="414"/>
                  </a:lnTo>
                  <a:lnTo>
                    <a:pt x="772" y="427"/>
                  </a:lnTo>
                  <a:lnTo>
                    <a:pt x="787" y="441"/>
                  </a:lnTo>
                  <a:lnTo>
                    <a:pt x="789" y="459"/>
                  </a:lnTo>
                  <a:lnTo>
                    <a:pt x="791" y="481"/>
                  </a:lnTo>
                  <a:lnTo>
                    <a:pt x="791" y="491"/>
                  </a:lnTo>
                  <a:lnTo>
                    <a:pt x="789" y="501"/>
                  </a:lnTo>
                  <a:lnTo>
                    <a:pt x="772" y="508"/>
                  </a:lnTo>
                  <a:lnTo>
                    <a:pt x="756" y="516"/>
                  </a:lnTo>
                  <a:lnTo>
                    <a:pt x="739" y="528"/>
                  </a:lnTo>
                  <a:lnTo>
                    <a:pt x="727" y="544"/>
                  </a:lnTo>
                  <a:lnTo>
                    <a:pt x="727" y="546"/>
                  </a:lnTo>
                  <a:lnTo>
                    <a:pt x="726" y="549"/>
                  </a:lnTo>
                  <a:lnTo>
                    <a:pt x="726" y="551"/>
                  </a:lnTo>
                  <a:lnTo>
                    <a:pt x="721" y="574"/>
                  </a:lnTo>
                  <a:lnTo>
                    <a:pt x="716" y="606"/>
                  </a:lnTo>
                  <a:lnTo>
                    <a:pt x="714" y="644"/>
                  </a:lnTo>
                  <a:lnTo>
                    <a:pt x="712" y="686"/>
                  </a:lnTo>
                  <a:lnTo>
                    <a:pt x="712" y="733"/>
                  </a:lnTo>
                  <a:lnTo>
                    <a:pt x="711" y="778"/>
                  </a:lnTo>
                  <a:lnTo>
                    <a:pt x="711" y="860"/>
                  </a:lnTo>
                  <a:lnTo>
                    <a:pt x="712" y="883"/>
                  </a:lnTo>
                  <a:lnTo>
                    <a:pt x="716" y="905"/>
                  </a:lnTo>
                  <a:lnTo>
                    <a:pt x="724" y="923"/>
                  </a:lnTo>
                  <a:lnTo>
                    <a:pt x="736" y="936"/>
                  </a:lnTo>
                  <a:lnTo>
                    <a:pt x="751" y="945"/>
                  </a:lnTo>
                  <a:lnTo>
                    <a:pt x="769" y="948"/>
                  </a:lnTo>
                  <a:lnTo>
                    <a:pt x="787" y="946"/>
                  </a:lnTo>
                  <a:lnTo>
                    <a:pt x="806" y="938"/>
                  </a:lnTo>
                  <a:lnTo>
                    <a:pt x="826" y="926"/>
                  </a:lnTo>
                  <a:lnTo>
                    <a:pt x="852" y="903"/>
                  </a:lnTo>
                  <a:lnTo>
                    <a:pt x="874" y="873"/>
                  </a:lnTo>
                  <a:lnTo>
                    <a:pt x="892" y="836"/>
                  </a:lnTo>
                  <a:lnTo>
                    <a:pt x="906" y="796"/>
                  </a:lnTo>
                  <a:lnTo>
                    <a:pt x="912" y="753"/>
                  </a:lnTo>
                  <a:lnTo>
                    <a:pt x="916" y="709"/>
                  </a:lnTo>
                  <a:lnTo>
                    <a:pt x="912" y="669"/>
                  </a:lnTo>
                  <a:lnTo>
                    <a:pt x="906" y="631"/>
                  </a:lnTo>
                  <a:lnTo>
                    <a:pt x="896" y="601"/>
                  </a:lnTo>
                  <a:lnTo>
                    <a:pt x="886" y="578"/>
                  </a:lnTo>
                  <a:lnTo>
                    <a:pt x="877" y="559"/>
                  </a:lnTo>
                  <a:lnTo>
                    <a:pt x="869" y="546"/>
                  </a:lnTo>
                  <a:lnTo>
                    <a:pt x="861" y="531"/>
                  </a:lnTo>
                  <a:lnTo>
                    <a:pt x="856" y="519"/>
                  </a:lnTo>
                  <a:lnTo>
                    <a:pt x="854" y="508"/>
                  </a:lnTo>
                  <a:lnTo>
                    <a:pt x="854" y="498"/>
                  </a:lnTo>
                  <a:lnTo>
                    <a:pt x="856" y="491"/>
                  </a:lnTo>
                  <a:lnTo>
                    <a:pt x="859" y="474"/>
                  </a:lnTo>
                  <a:lnTo>
                    <a:pt x="862" y="449"/>
                  </a:lnTo>
                  <a:lnTo>
                    <a:pt x="869" y="416"/>
                  </a:lnTo>
                  <a:lnTo>
                    <a:pt x="874" y="376"/>
                  </a:lnTo>
                  <a:lnTo>
                    <a:pt x="882" y="332"/>
                  </a:lnTo>
                  <a:lnTo>
                    <a:pt x="889" y="286"/>
                  </a:lnTo>
                  <a:lnTo>
                    <a:pt x="897" y="239"/>
                  </a:lnTo>
                  <a:lnTo>
                    <a:pt x="904" y="192"/>
                  </a:lnTo>
                  <a:lnTo>
                    <a:pt x="911" y="147"/>
                  </a:lnTo>
                  <a:lnTo>
                    <a:pt x="917" y="107"/>
                  </a:lnTo>
                  <a:lnTo>
                    <a:pt x="922" y="72"/>
                  </a:lnTo>
                  <a:lnTo>
                    <a:pt x="927" y="45"/>
                  </a:lnTo>
                  <a:lnTo>
                    <a:pt x="944" y="37"/>
                  </a:lnTo>
                  <a:lnTo>
                    <a:pt x="962" y="35"/>
                  </a:lnTo>
                  <a:lnTo>
                    <a:pt x="982" y="37"/>
                  </a:lnTo>
                  <a:lnTo>
                    <a:pt x="1002" y="47"/>
                  </a:lnTo>
                  <a:lnTo>
                    <a:pt x="1021" y="62"/>
                  </a:lnTo>
                  <a:lnTo>
                    <a:pt x="1034" y="80"/>
                  </a:lnTo>
                  <a:lnTo>
                    <a:pt x="1042" y="102"/>
                  </a:lnTo>
                  <a:lnTo>
                    <a:pt x="927" y="406"/>
                  </a:lnTo>
                  <a:lnTo>
                    <a:pt x="924" y="404"/>
                  </a:lnTo>
                  <a:lnTo>
                    <a:pt x="919" y="402"/>
                  </a:lnTo>
                  <a:lnTo>
                    <a:pt x="909" y="402"/>
                  </a:lnTo>
                  <a:lnTo>
                    <a:pt x="906" y="409"/>
                  </a:lnTo>
                  <a:lnTo>
                    <a:pt x="906" y="412"/>
                  </a:lnTo>
                  <a:lnTo>
                    <a:pt x="907" y="414"/>
                  </a:lnTo>
                  <a:lnTo>
                    <a:pt x="911" y="416"/>
                  </a:lnTo>
                  <a:lnTo>
                    <a:pt x="912" y="417"/>
                  </a:lnTo>
                  <a:lnTo>
                    <a:pt x="927" y="422"/>
                  </a:lnTo>
                  <a:lnTo>
                    <a:pt x="939" y="431"/>
                  </a:lnTo>
                  <a:lnTo>
                    <a:pt x="949" y="444"/>
                  </a:lnTo>
                  <a:lnTo>
                    <a:pt x="952" y="451"/>
                  </a:lnTo>
                  <a:lnTo>
                    <a:pt x="954" y="459"/>
                  </a:lnTo>
                  <a:lnTo>
                    <a:pt x="954" y="466"/>
                  </a:lnTo>
                  <a:lnTo>
                    <a:pt x="951" y="481"/>
                  </a:lnTo>
                  <a:lnTo>
                    <a:pt x="942" y="498"/>
                  </a:lnTo>
                  <a:lnTo>
                    <a:pt x="942" y="501"/>
                  </a:lnTo>
                  <a:lnTo>
                    <a:pt x="944" y="501"/>
                  </a:lnTo>
                  <a:lnTo>
                    <a:pt x="944" y="503"/>
                  </a:lnTo>
                  <a:lnTo>
                    <a:pt x="949" y="508"/>
                  </a:lnTo>
                  <a:lnTo>
                    <a:pt x="952" y="508"/>
                  </a:lnTo>
                  <a:lnTo>
                    <a:pt x="969" y="511"/>
                  </a:lnTo>
                  <a:lnTo>
                    <a:pt x="984" y="519"/>
                  </a:lnTo>
                  <a:lnTo>
                    <a:pt x="994" y="534"/>
                  </a:lnTo>
                  <a:lnTo>
                    <a:pt x="997" y="544"/>
                  </a:lnTo>
                  <a:lnTo>
                    <a:pt x="999" y="554"/>
                  </a:lnTo>
                  <a:lnTo>
                    <a:pt x="997" y="568"/>
                  </a:lnTo>
                  <a:lnTo>
                    <a:pt x="992" y="579"/>
                  </a:lnTo>
                  <a:lnTo>
                    <a:pt x="984" y="589"/>
                  </a:lnTo>
                  <a:lnTo>
                    <a:pt x="982" y="591"/>
                  </a:lnTo>
                  <a:lnTo>
                    <a:pt x="982" y="599"/>
                  </a:lnTo>
                  <a:lnTo>
                    <a:pt x="996" y="613"/>
                  </a:lnTo>
                  <a:lnTo>
                    <a:pt x="1002" y="626"/>
                  </a:lnTo>
                  <a:lnTo>
                    <a:pt x="1006" y="641"/>
                  </a:lnTo>
                  <a:lnTo>
                    <a:pt x="1002" y="659"/>
                  </a:lnTo>
                  <a:lnTo>
                    <a:pt x="994" y="673"/>
                  </a:lnTo>
                  <a:lnTo>
                    <a:pt x="981" y="684"/>
                  </a:lnTo>
                  <a:lnTo>
                    <a:pt x="977" y="688"/>
                  </a:lnTo>
                  <a:lnTo>
                    <a:pt x="977" y="693"/>
                  </a:lnTo>
                  <a:lnTo>
                    <a:pt x="979" y="696"/>
                  </a:lnTo>
                  <a:lnTo>
                    <a:pt x="981" y="698"/>
                  </a:lnTo>
                  <a:lnTo>
                    <a:pt x="992" y="708"/>
                  </a:lnTo>
                  <a:lnTo>
                    <a:pt x="999" y="721"/>
                  </a:lnTo>
                  <a:lnTo>
                    <a:pt x="1002" y="738"/>
                  </a:lnTo>
                  <a:lnTo>
                    <a:pt x="999" y="756"/>
                  </a:lnTo>
                  <a:lnTo>
                    <a:pt x="989" y="773"/>
                  </a:lnTo>
                  <a:lnTo>
                    <a:pt x="972" y="783"/>
                  </a:lnTo>
                  <a:lnTo>
                    <a:pt x="969" y="784"/>
                  </a:lnTo>
                  <a:lnTo>
                    <a:pt x="967" y="784"/>
                  </a:lnTo>
                  <a:lnTo>
                    <a:pt x="967" y="795"/>
                  </a:lnTo>
                  <a:lnTo>
                    <a:pt x="969" y="796"/>
                  </a:lnTo>
                  <a:lnTo>
                    <a:pt x="979" y="813"/>
                  </a:lnTo>
                  <a:lnTo>
                    <a:pt x="982" y="830"/>
                  </a:lnTo>
                  <a:lnTo>
                    <a:pt x="982" y="838"/>
                  </a:lnTo>
                  <a:lnTo>
                    <a:pt x="981" y="845"/>
                  </a:lnTo>
                  <a:lnTo>
                    <a:pt x="977" y="853"/>
                  </a:lnTo>
                  <a:lnTo>
                    <a:pt x="967" y="866"/>
                  </a:lnTo>
                  <a:lnTo>
                    <a:pt x="952" y="875"/>
                  </a:lnTo>
                  <a:lnTo>
                    <a:pt x="936" y="878"/>
                  </a:lnTo>
                  <a:lnTo>
                    <a:pt x="934" y="878"/>
                  </a:lnTo>
                  <a:lnTo>
                    <a:pt x="931" y="880"/>
                  </a:lnTo>
                  <a:lnTo>
                    <a:pt x="929" y="881"/>
                  </a:lnTo>
                  <a:lnTo>
                    <a:pt x="927" y="885"/>
                  </a:lnTo>
                  <a:lnTo>
                    <a:pt x="927" y="888"/>
                  </a:lnTo>
                  <a:lnTo>
                    <a:pt x="929" y="890"/>
                  </a:lnTo>
                  <a:lnTo>
                    <a:pt x="932" y="895"/>
                  </a:lnTo>
                  <a:lnTo>
                    <a:pt x="934" y="901"/>
                  </a:lnTo>
                  <a:lnTo>
                    <a:pt x="936" y="906"/>
                  </a:lnTo>
                  <a:lnTo>
                    <a:pt x="936" y="913"/>
                  </a:lnTo>
                  <a:lnTo>
                    <a:pt x="932" y="930"/>
                  </a:lnTo>
                  <a:lnTo>
                    <a:pt x="926" y="943"/>
                  </a:lnTo>
                  <a:lnTo>
                    <a:pt x="914" y="953"/>
                  </a:lnTo>
                  <a:lnTo>
                    <a:pt x="901" y="960"/>
                  </a:lnTo>
                  <a:lnTo>
                    <a:pt x="887" y="961"/>
                  </a:lnTo>
                  <a:lnTo>
                    <a:pt x="881" y="961"/>
                  </a:lnTo>
                  <a:lnTo>
                    <a:pt x="871" y="958"/>
                  </a:lnTo>
                  <a:lnTo>
                    <a:pt x="864" y="958"/>
                  </a:lnTo>
                  <a:lnTo>
                    <a:pt x="861" y="961"/>
                  </a:lnTo>
                  <a:lnTo>
                    <a:pt x="859" y="965"/>
                  </a:lnTo>
                  <a:lnTo>
                    <a:pt x="859" y="973"/>
                  </a:lnTo>
                  <a:lnTo>
                    <a:pt x="856" y="991"/>
                  </a:lnTo>
                  <a:lnTo>
                    <a:pt x="846" y="1008"/>
                  </a:lnTo>
                  <a:lnTo>
                    <a:pt x="829" y="1018"/>
                  </a:lnTo>
                  <a:lnTo>
                    <a:pt x="812" y="1021"/>
                  </a:lnTo>
                  <a:lnTo>
                    <a:pt x="794" y="1018"/>
                  </a:lnTo>
                  <a:lnTo>
                    <a:pt x="777" y="1006"/>
                  </a:lnTo>
                  <a:lnTo>
                    <a:pt x="771" y="1001"/>
                  </a:lnTo>
                  <a:lnTo>
                    <a:pt x="761" y="995"/>
                  </a:lnTo>
                  <a:lnTo>
                    <a:pt x="749" y="993"/>
                  </a:lnTo>
                  <a:lnTo>
                    <a:pt x="734" y="996"/>
                  </a:lnTo>
                  <a:lnTo>
                    <a:pt x="721" y="1008"/>
                  </a:lnTo>
                  <a:lnTo>
                    <a:pt x="716" y="1020"/>
                  </a:lnTo>
                  <a:lnTo>
                    <a:pt x="711" y="1035"/>
                  </a:lnTo>
                  <a:lnTo>
                    <a:pt x="706" y="1056"/>
                  </a:lnTo>
                  <a:lnTo>
                    <a:pt x="701" y="1096"/>
                  </a:lnTo>
                  <a:lnTo>
                    <a:pt x="697" y="1145"/>
                  </a:lnTo>
                  <a:lnTo>
                    <a:pt x="694" y="1203"/>
                  </a:lnTo>
                  <a:lnTo>
                    <a:pt x="692" y="1267"/>
                  </a:lnTo>
                  <a:lnTo>
                    <a:pt x="691" y="1335"/>
                  </a:lnTo>
                  <a:lnTo>
                    <a:pt x="689" y="1408"/>
                  </a:lnTo>
                  <a:lnTo>
                    <a:pt x="689" y="1410"/>
                  </a:lnTo>
                  <a:lnTo>
                    <a:pt x="691" y="1413"/>
                  </a:lnTo>
                  <a:lnTo>
                    <a:pt x="692" y="1415"/>
                  </a:lnTo>
                  <a:lnTo>
                    <a:pt x="694" y="1415"/>
                  </a:lnTo>
                  <a:lnTo>
                    <a:pt x="707" y="1427"/>
                  </a:lnTo>
                  <a:lnTo>
                    <a:pt x="717" y="1444"/>
                  </a:lnTo>
                  <a:lnTo>
                    <a:pt x="721" y="1462"/>
                  </a:lnTo>
                  <a:lnTo>
                    <a:pt x="717" y="1480"/>
                  </a:lnTo>
                  <a:lnTo>
                    <a:pt x="707" y="1497"/>
                  </a:lnTo>
                  <a:lnTo>
                    <a:pt x="692" y="1509"/>
                  </a:lnTo>
                  <a:lnTo>
                    <a:pt x="689" y="1510"/>
                  </a:lnTo>
                  <a:lnTo>
                    <a:pt x="687" y="1514"/>
                  </a:lnTo>
                  <a:lnTo>
                    <a:pt x="687" y="1587"/>
                  </a:lnTo>
                  <a:lnTo>
                    <a:pt x="644" y="1587"/>
                  </a:lnTo>
                  <a:lnTo>
                    <a:pt x="644" y="1552"/>
                  </a:lnTo>
                  <a:lnTo>
                    <a:pt x="642" y="1515"/>
                  </a:lnTo>
                  <a:lnTo>
                    <a:pt x="642" y="1514"/>
                  </a:lnTo>
                  <a:lnTo>
                    <a:pt x="640" y="1510"/>
                  </a:lnTo>
                  <a:lnTo>
                    <a:pt x="639" y="1509"/>
                  </a:lnTo>
                  <a:lnTo>
                    <a:pt x="624" y="1497"/>
                  </a:lnTo>
                  <a:lnTo>
                    <a:pt x="614" y="1480"/>
                  </a:lnTo>
                  <a:lnTo>
                    <a:pt x="610" y="1462"/>
                  </a:lnTo>
                  <a:lnTo>
                    <a:pt x="614" y="1444"/>
                  </a:lnTo>
                  <a:lnTo>
                    <a:pt x="624" y="1427"/>
                  </a:lnTo>
                  <a:lnTo>
                    <a:pt x="637" y="1415"/>
                  </a:lnTo>
                  <a:lnTo>
                    <a:pt x="639" y="1415"/>
                  </a:lnTo>
                  <a:lnTo>
                    <a:pt x="640" y="1413"/>
                  </a:lnTo>
                  <a:lnTo>
                    <a:pt x="640" y="1408"/>
                  </a:lnTo>
                  <a:lnTo>
                    <a:pt x="639" y="1335"/>
                  </a:lnTo>
                  <a:lnTo>
                    <a:pt x="637" y="1267"/>
                  </a:lnTo>
                  <a:lnTo>
                    <a:pt x="635" y="1203"/>
                  </a:lnTo>
                  <a:lnTo>
                    <a:pt x="634" y="1145"/>
                  </a:lnTo>
                  <a:lnTo>
                    <a:pt x="629" y="1096"/>
                  </a:lnTo>
                  <a:lnTo>
                    <a:pt x="625" y="1056"/>
                  </a:lnTo>
                  <a:lnTo>
                    <a:pt x="620" y="1035"/>
                  </a:lnTo>
                  <a:lnTo>
                    <a:pt x="615" y="1020"/>
                  </a:lnTo>
                  <a:lnTo>
                    <a:pt x="610" y="1008"/>
                  </a:lnTo>
                  <a:lnTo>
                    <a:pt x="595" y="996"/>
                  </a:lnTo>
                  <a:lnTo>
                    <a:pt x="582" y="993"/>
                  </a:lnTo>
                  <a:lnTo>
                    <a:pt x="570" y="995"/>
                  </a:lnTo>
                  <a:lnTo>
                    <a:pt x="560" y="1001"/>
                  </a:lnTo>
                  <a:lnTo>
                    <a:pt x="554" y="1006"/>
                  </a:lnTo>
                  <a:lnTo>
                    <a:pt x="537" y="1018"/>
                  </a:lnTo>
                  <a:lnTo>
                    <a:pt x="519" y="1021"/>
                  </a:lnTo>
                  <a:lnTo>
                    <a:pt x="502" y="1018"/>
                  </a:lnTo>
                  <a:lnTo>
                    <a:pt x="485" y="1008"/>
                  </a:lnTo>
                  <a:lnTo>
                    <a:pt x="474" y="991"/>
                  </a:lnTo>
                  <a:lnTo>
                    <a:pt x="470" y="973"/>
                  </a:lnTo>
                  <a:lnTo>
                    <a:pt x="470" y="971"/>
                  </a:lnTo>
                  <a:lnTo>
                    <a:pt x="472" y="970"/>
                  </a:lnTo>
                  <a:lnTo>
                    <a:pt x="472" y="965"/>
                  </a:lnTo>
                  <a:lnTo>
                    <a:pt x="470" y="961"/>
                  </a:lnTo>
                  <a:lnTo>
                    <a:pt x="467" y="958"/>
                  </a:lnTo>
                  <a:lnTo>
                    <a:pt x="460" y="958"/>
                  </a:lnTo>
                  <a:lnTo>
                    <a:pt x="455" y="960"/>
                  </a:lnTo>
                  <a:lnTo>
                    <a:pt x="449" y="961"/>
                  </a:lnTo>
                  <a:lnTo>
                    <a:pt x="444" y="961"/>
                  </a:lnTo>
                  <a:lnTo>
                    <a:pt x="422" y="956"/>
                  </a:lnTo>
                  <a:lnTo>
                    <a:pt x="405" y="943"/>
                  </a:lnTo>
                  <a:lnTo>
                    <a:pt x="397" y="930"/>
                  </a:lnTo>
                  <a:lnTo>
                    <a:pt x="395" y="913"/>
                  </a:lnTo>
                  <a:lnTo>
                    <a:pt x="395" y="906"/>
                  </a:lnTo>
                  <a:lnTo>
                    <a:pt x="399" y="896"/>
                  </a:lnTo>
                  <a:lnTo>
                    <a:pt x="402" y="890"/>
                  </a:lnTo>
                  <a:lnTo>
                    <a:pt x="402" y="881"/>
                  </a:lnTo>
                  <a:lnTo>
                    <a:pt x="400" y="880"/>
                  </a:lnTo>
                  <a:lnTo>
                    <a:pt x="397" y="878"/>
                  </a:lnTo>
                  <a:lnTo>
                    <a:pt x="395" y="878"/>
                  </a:lnTo>
                  <a:lnTo>
                    <a:pt x="379" y="875"/>
                  </a:lnTo>
                  <a:lnTo>
                    <a:pt x="364" y="866"/>
                  </a:lnTo>
                  <a:lnTo>
                    <a:pt x="354" y="853"/>
                  </a:lnTo>
                  <a:lnTo>
                    <a:pt x="350" y="845"/>
                  </a:lnTo>
                  <a:lnTo>
                    <a:pt x="349" y="838"/>
                  </a:lnTo>
                  <a:lnTo>
                    <a:pt x="349" y="830"/>
                  </a:lnTo>
                  <a:lnTo>
                    <a:pt x="352" y="813"/>
                  </a:lnTo>
                  <a:lnTo>
                    <a:pt x="362" y="796"/>
                  </a:lnTo>
                  <a:lnTo>
                    <a:pt x="364" y="795"/>
                  </a:lnTo>
                  <a:lnTo>
                    <a:pt x="364" y="784"/>
                  </a:lnTo>
                  <a:lnTo>
                    <a:pt x="362" y="784"/>
                  </a:lnTo>
                  <a:lnTo>
                    <a:pt x="359" y="783"/>
                  </a:lnTo>
                  <a:lnTo>
                    <a:pt x="342" y="773"/>
                  </a:lnTo>
                  <a:lnTo>
                    <a:pt x="332" y="756"/>
                  </a:lnTo>
                  <a:lnTo>
                    <a:pt x="329" y="738"/>
                  </a:lnTo>
                  <a:lnTo>
                    <a:pt x="332" y="721"/>
                  </a:lnTo>
                  <a:lnTo>
                    <a:pt x="339" y="708"/>
                  </a:lnTo>
                  <a:lnTo>
                    <a:pt x="350" y="698"/>
                  </a:lnTo>
                  <a:lnTo>
                    <a:pt x="352" y="696"/>
                  </a:lnTo>
                  <a:lnTo>
                    <a:pt x="354" y="693"/>
                  </a:lnTo>
                  <a:lnTo>
                    <a:pt x="354" y="688"/>
                  </a:lnTo>
                  <a:lnTo>
                    <a:pt x="350" y="684"/>
                  </a:lnTo>
                  <a:lnTo>
                    <a:pt x="337" y="673"/>
                  </a:lnTo>
                  <a:lnTo>
                    <a:pt x="329" y="659"/>
                  </a:lnTo>
                  <a:lnTo>
                    <a:pt x="325" y="641"/>
                  </a:lnTo>
                  <a:lnTo>
                    <a:pt x="327" y="626"/>
                  </a:lnTo>
                  <a:lnTo>
                    <a:pt x="334" y="613"/>
                  </a:lnTo>
                  <a:lnTo>
                    <a:pt x="345" y="603"/>
                  </a:lnTo>
                  <a:lnTo>
                    <a:pt x="349" y="599"/>
                  </a:lnTo>
                  <a:lnTo>
                    <a:pt x="349" y="594"/>
                  </a:lnTo>
                  <a:lnTo>
                    <a:pt x="347" y="591"/>
                  </a:lnTo>
                  <a:lnTo>
                    <a:pt x="345" y="589"/>
                  </a:lnTo>
                  <a:lnTo>
                    <a:pt x="335" y="574"/>
                  </a:lnTo>
                  <a:lnTo>
                    <a:pt x="332" y="554"/>
                  </a:lnTo>
                  <a:lnTo>
                    <a:pt x="334" y="544"/>
                  </a:lnTo>
                  <a:lnTo>
                    <a:pt x="337" y="534"/>
                  </a:lnTo>
                  <a:lnTo>
                    <a:pt x="349" y="519"/>
                  </a:lnTo>
                  <a:lnTo>
                    <a:pt x="362" y="511"/>
                  </a:lnTo>
                  <a:lnTo>
                    <a:pt x="380" y="508"/>
                  </a:lnTo>
                  <a:lnTo>
                    <a:pt x="382" y="508"/>
                  </a:lnTo>
                  <a:lnTo>
                    <a:pt x="385" y="506"/>
                  </a:lnTo>
                  <a:lnTo>
                    <a:pt x="389" y="499"/>
                  </a:lnTo>
                  <a:lnTo>
                    <a:pt x="389" y="496"/>
                  </a:lnTo>
                  <a:lnTo>
                    <a:pt x="387" y="494"/>
                  </a:lnTo>
                  <a:lnTo>
                    <a:pt x="379" y="481"/>
                  </a:lnTo>
                  <a:lnTo>
                    <a:pt x="377" y="466"/>
                  </a:lnTo>
                  <a:lnTo>
                    <a:pt x="377" y="459"/>
                  </a:lnTo>
                  <a:lnTo>
                    <a:pt x="379" y="451"/>
                  </a:lnTo>
                  <a:lnTo>
                    <a:pt x="382" y="444"/>
                  </a:lnTo>
                  <a:lnTo>
                    <a:pt x="390" y="431"/>
                  </a:lnTo>
                  <a:lnTo>
                    <a:pt x="404" y="422"/>
                  </a:lnTo>
                  <a:lnTo>
                    <a:pt x="419" y="417"/>
                  </a:lnTo>
                  <a:lnTo>
                    <a:pt x="420" y="416"/>
                  </a:lnTo>
                  <a:lnTo>
                    <a:pt x="424" y="414"/>
                  </a:lnTo>
                  <a:lnTo>
                    <a:pt x="425" y="412"/>
                  </a:lnTo>
                  <a:lnTo>
                    <a:pt x="425" y="409"/>
                  </a:lnTo>
                  <a:lnTo>
                    <a:pt x="422" y="402"/>
                  </a:lnTo>
                  <a:lnTo>
                    <a:pt x="412" y="402"/>
                  </a:lnTo>
                  <a:lnTo>
                    <a:pt x="407" y="404"/>
                  </a:lnTo>
                  <a:lnTo>
                    <a:pt x="404" y="406"/>
                  </a:lnTo>
                  <a:lnTo>
                    <a:pt x="289" y="102"/>
                  </a:lnTo>
                  <a:lnTo>
                    <a:pt x="297" y="80"/>
                  </a:lnTo>
                  <a:lnTo>
                    <a:pt x="310" y="62"/>
                  </a:lnTo>
                  <a:lnTo>
                    <a:pt x="329" y="47"/>
                  </a:lnTo>
                  <a:lnTo>
                    <a:pt x="349" y="37"/>
                  </a:lnTo>
                  <a:lnTo>
                    <a:pt x="369" y="35"/>
                  </a:lnTo>
                  <a:close/>
                  <a:moveTo>
                    <a:pt x="660" y="0"/>
                  </a:moveTo>
                  <a:lnTo>
                    <a:pt x="659" y="7"/>
                  </a:lnTo>
                  <a:lnTo>
                    <a:pt x="659" y="24"/>
                  </a:lnTo>
                  <a:lnTo>
                    <a:pt x="664" y="62"/>
                  </a:lnTo>
                  <a:lnTo>
                    <a:pt x="677" y="99"/>
                  </a:lnTo>
                  <a:lnTo>
                    <a:pt x="697" y="135"/>
                  </a:lnTo>
                  <a:lnTo>
                    <a:pt x="644" y="209"/>
                  </a:lnTo>
                  <a:lnTo>
                    <a:pt x="627" y="234"/>
                  </a:lnTo>
                  <a:lnTo>
                    <a:pt x="612" y="262"/>
                  </a:lnTo>
                  <a:lnTo>
                    <a:pt x="600" y="292"/>
                  </a:lnTo>
                  <a:lnTo>
                    <a:pt x="597" y="326"/>
                  </a:lnTo>
                  <a:lnTo>
                    <a:pt x="600" y="354"/>
                  </a:lnTo>
                  <a:lnTo>
                    <a:pt x="610" y="386"/>
                  </a:lnTo>
                  <a:lnTo>
                    <a:pt x="572" y="399"/>
                  </a:lnTo>
                  <a:lnTo>
                    <a:pt x="572" y="397"/>
                  </a:lnTo>
                  <a:lnTo>
                    <a:pt x="570" y="396"/>
                  </a:lnTo>
                  <a:lnTo>
                    <a:pt x="562" y="384"/>
                  </a:lnTo>
                  <a:lnTo>
                    <a:pt x="552" y="366"/>
                  </a:lnTo>
                  <a:lnTo>
                    <a:pt x="544" y="342"/>
                  </a:lnTo>
                  <a:lnTo>
                    <a:pt x="540" y="312"/>
                  </a:lnTo>
                  <a:lnTo>
                    <a:pt x="540" y="307"/>
                  </a:lnTo>
                  <a:lnTo>
                    <a:pt x="542" y="302"/>
                  </a:lnTo>
                  <a:lnTo>
                    <a:pt x="542" y="296"/>
                  </a:lnTo>
                  <a:lnTo>
                    <a:pt x="547" y="274"/>
                  </a:lnTo>
                  <a:lnTo>
                    <a:pt x="557" y="252"/>
                  </a:lnTo>
                  <a:lnTo>
                    <a:pt x="570" y="232"/>
                  </a:lnTo>
                  <a:lnTo>
                    <a:pt x="585" y="212"/>
                  </a:lnTo>
                  <a:lnTo>
                    <a:pt x="600" y="194"/>
                  </a:lnTo>
                  <a:lnTo>
                    <a:pt x="612" y="174"/>
                  </a:lnTo>
                  <a:lnTo>
                    <a:pt x="622" y="154"/>
                  </a:lnTo>
                  <a:lnTo>
                    <a:pt x="625" y="132"/>
                  </a:lnTo>
                  <a:lnTo>
                    <a:pt x="625" y="124"/>
                  </a:lnTo>
                  <a:lnTo>
                    <a:pt x="622" y="92"/>
                  </a:lnTo>
                  <a:lnTo>
                    <a:pt x="625" y="67"/>
                  </a:lnTo>
                  <a:lnTo>
                    <a:pt x="630" y="44"/>
                  </a:lnTo>
                  <a:lnTo>
                    <a:pt x="642" y="22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rgbClr val="A3BAB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</p:grpSp>
      <p:sp>
        <p:nvSpPr>
          <p:cNvPr id="584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/>
              <a:t>DIA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cap="all">
          <a:solidFill>
            <a:srgbClr val="64646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646464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bg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B48D5-7DCF-4B12-8FC3-76BB2D33A198}" type="datetime1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11.6.2018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solidFill>
                  <a:srgbClr val="646464"/>
                </a:solidFill>
                <a:latin typeface="Arial"/>
                <a:cs typeface="+mn-cs"/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4837A0-F8B5-40DF-B7A3-2778985E9851}" type="slidenum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46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B48D5-7DCF-4B12-8FC3-76BB2D33A198}" type="datetime1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11.6.2018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solidFill>
                  <a:srgbClr val="646464"/>
                </a:solidFill>
                <a:latin typeface="Arial"/>
                <a:cs typeface="+mn-cs"/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4837A0-F8B5-40DF-B7A3-2778985E9851}" type="slidenum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32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B48D5-7DCF-4B12-8FC3-76BB2D33A198}" type="datetime1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11.6.2018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solidFill>
                  <a:srgbClr val="646464"/>
                </a:solidFill>
                <a:latin typeface="Arial"/>
                <a:cs typeface="+mn-cs"/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4837A0-F8B5-40DF-B7A3-2778985E9851}" type="slidenum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20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B48D5-7DCF-4B12-8FC3-76BB2D33A198}" type="datetime1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11.6.2018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solidFill>
                  <a:srgbClr val="646464"/>
                </a:solidFill>
                <a:latin typeface="Arial"/>
                <a:cs typeface="+mn-cs"/>
              </a:rPr>
              <a:t>Etunimi Sukunimi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4837A0-F8B5-40DF-B7A3-2778985E9851}" type="slidenum">
              <a:rPr lang="fi-FI" smtClean="0">
                <a:solidFill>
                  <a:srgbClr val="646464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i-FI" dirty="0">
              <a:solidFill>
                <a:srgbClr val="646464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33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atamittari.fi/Satakunnan_talous_-katsaus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eemu.haukioja@utu.fi" TargetMode="External"/><Relationship Id="rId2" Type="http://schemas.openxmlformats.org/officeDocument/2006/relationships/hyperlink" Target="http://www.satamittari.fi/" TargetMode="External"/><Relationship Id="rId1" Type="http://schemas.openxmlformats.org/officeDocument/2006/relationships/slideLayout" Target="../slideLayouts/slideLayout28.xml"/><Relationship Id="rId4" Type="http://schemas.openxmlformats.org/officeDocument/2006/relationships/hyperlink" Target="mailto:ari.karppinen@utu.f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ctrTitle"/>
          </p:nvPr>
        </p:nvSpPr>
        <p:spPr>
          <a:xfrm>
            <a:off x="612676" y="620688"/>
            <a:ext cx="7918648" cy="2027383"/>
          </a:xfrm>
        </p:spPr>
        <p:txBody>
          <a:bodyPr/>
          <a:lstStyle/>
          <a:p>
            <a:r>
              <a:rPr lang="fi-FI" sz="2400" dirty="0"/>
              <a:t>ÄLYKÄS SEUTUKUNTA</a:t>
            </a:r>
            <a:br>
              <a:rPr lang="fi-FI" sz="2400" dirty="0"/>
            </a:br>
            <a:r>
              <a:rPr lang="fi-FI" sz="2400" dirty="0"/>
              <a:t>– VOIDAANKO TUNNISTAA?</a:t>
            </a:r>
            <a:endParaRPr lang="fi-FI" sz="27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2000" y="3445838"/>
            <a:ext cx="6480000" cy="720080"/>
          </a:xfrm>
        </p:spPr>
        <p:txBody>
          <a:bodyPr/>
          <a:lstStyle/>
          <a:p>
            <a:r>
              <a:rPr lang="fi-FI" b="0" dirty="0"/>
              <a:t>Teemu Haukioja, Ari Karppinen, Jari Kaivo-oja ja Saku Vähäsantanen</a:t>
            </a:r>
            <a:endParaRPr lang="fi-FI" dirty="0"/>
          </a:p>
          <a:p>
            <a:r>
              <a:rPr lang="fi-FI" dirty="0"/>
              <a:t>30.5.2018</a:t>
            </a:r>
          </a:p>
          <a:p>
            <a:r>
              <a:rPr lang="fi-FI" dirty="0"/>
              <a:t>Julkaistu Satakunnan talous -katsauksessa 31</a:t>
            </a:r>
          </a:p>
          <a:p>
            <a:r>
              <a:rPr lang="fi-FI" dirty="0">
                <a:hlinkClick r:id="rId2"/>
              </a:rPr>
              <a:t>http://www.satamittari.fi/Satakunnan_talous_-katsaus</a:t>
            </a:r>
            <a:r>
              <a:rPr lang="fi-FI" dirty="0"/>
              <a:t> </a:t>
            </a:r>
          </a:p>
          <a:p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093296"/>
            <a:ext cx="2067008" cy="57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39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30" y="476672"/>
            <a:ext cx="8064000" cy="900000"/>
          </a:xfrm>
        </p:spPr>
        <p:txBody>
          <a:bodyPr/>
          <a:lstStyle/>
          <a:p>
            <a:r>
              <a:rPr lang="fi-FI" dirty="0"/>
              <a:t>Alueellinen älykäs erikoistuminen</a:t>
            </a:r>
            <a:r>
              <a:rPr lang="fi-FI" i="1" dirty="0"/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30" y="1078720"/>
            <a:ext cx="8064000" cy="5256584"/>
          </a:xfrm>
        </p:spPr>
        <p:txBody>
          <a:bodyPr/>
          <a:lstStyle/>
          <a:p>
            <a:r>
              <a:rPr lang="fi-FI" dirty="0"/>
              <a:t>Euroopan Unionin menoista käytetään nykyään 46 % Älykkääseen ja erikoistuvaan alueelliseen kasvuun. Maatalouden osuus budjetista on 41 %. </a:t>
            </a:r>
          </a:p>
          <a:p>
            <a:r>
              <a:rPr lang="fi-FI" dirty="0"/>
              <a:t>Älykkään erikoistumisen ominaisuuksia on kolme: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dirty="0"/>
              <a:t>Kunkin alueen tulisi erikoistua globaalissa kilpailussa </a:t>
            </a:r>
            <a:r>
              <a:rPr lang="fi-FI" b="1" i="1" dirty="0"/>
              <a:t>suhteellisen</a:t>
            </a:r>
            <a:r>
              <a:rPr lang="fi-FI" dirty="0"/>
              <a:t> etunsa mukaisesti. 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dirty="0"/>
              <a:t>Vastatakseen myös äkilliseen ja rakenteelliseen muutokseen alueellinen elinkeinorakenne tulisi olla riittävän </a:t>
            </a:r>
            <a:r>
              <a:rPr lang="fi-FI" b="1" i="1" dirty="0"/>
              <a:t>monipuolinen j</a:t>
            </a:r>
            <a:r>
              <a:rPr lang="fi-FI" i="1" dirty="0"/>
              <a:t>a </a:t>
            </a:r>
            <a:r>
              <a:rPr lang="fi-FI" b="1" i="1" dirty="0"/>
              <a:t>muutosjoustava</a:t>
            </a:r>
            <a:r>
              <a:rPr lang="fi-FI" dirty="0"/>
              <a:t>.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dirty="0"/>
              <a:t>Aktiivinen aluekehittämisen tulisi hyödyntää </a:t>
            </a:r>
            <a:r>
              <a:rPr lang="fi-FI" b="1" i="1" dirty="0"/>
              <a:t>yrittäjyyden globaalissa kilpailussa pärjääviä kokeilevia käytäntöjä ja uudenlaisia yhteistyöprosesseja</a:t>
            </a:r>
            <a:r>
              <a:rPr lang="fi-FI" dirty="0"/>
              <a:t>.</a:t>
            </a:r>
          </a:p>
          <a:p>
            <a:pPr marL="1257300" lvl="2" indent="-457200"/>
            <a:r>
              <a:rPr lang="fi-FI" sz="1600" dirty="0"/>
              <a:t>Merkittävin alueellinen globaalin kilpailun sektorissa (teollisuus) pärjäävä kokeileva ja verkostomainen yrittäjyys syntyy alueellisista </a:t>
            </a:r>
            <a:r>
              <a:rPr lang="fi-FI" sz="1600" dirty="0" err="1"/>
              <a:t>agglomeraatioeduista</a:t>
            </a:r>
            <a:r>
              <a:rPr lang="fi-FI" sz="1600" dirty="0"/>
              <a:t>. Tällainen alueellinen potentiaali on suurin </a:t>
            </a:r>
          </a:p>
          <a:p>
            <a:pPr marL="800100" lvl="2" indent="0">
              <a:buNone/>
            </a:pPr>
            <a:r>
              <a:rPr lang="fi-FI" sz="1600" dirty="0"/>
              <a:t>        teollisuusvaltaisilla alueilla.</a:t>
            </a:r>
          </a:p>
          <a:p>
            <a:pPr marL="800100" lvl="2" indent="0">
              <a:buNone/>
            </a:pPr>
            <a:r>
              <a:rPr lang="fi-FI" sz="1600" dirty="0"/>
              <a:t>		</a:t>
            </a:r>
          </a:p>
          <a:p>
            <a:pPr marL="1257300" lvl="2" indent="-457200">
              <a:buFont typeface="+mj-lt"/>
              <a:buAutoNum type="arabicPeriod"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2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6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Kohti indikaattoreita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71" y="1340768"/>
            <a:ext cx="8064000" cy="4968552"/>
          </a:xfrm>
        </p:spPr>
        <p:txBody>
          <a:bodyPr/>
          <a:lstStyle/>
          <a:p>
            <a:r>
              <a:rPr lang="fi-FI" dirty="0"/>
              <a:t>Älykkään erikoistumisen mittaaminen on ongelmallista:</a:t>
            </a:r>
          </a:p>
          <a:p>
            <a:pPr lvl="1"/>
            <a:r>
              <a:rPr lang="fi-FI" dirty="0"/>
              <a:t>Useissa älykkään erikoistumisen strategiahankkeissa on painotettu kvalitatiivisia indikaattoreita: mitkä ovat alueelliset älykkään erikoistumisen toiminnot?</a:t>
            </a:r>
          </a:p>
          <a:p>
            <a:pPr lvl="1"/>
            <a:r>
              <a:rPr lang="fi-FI" dirty="0"/>
              <a:t>Kvantitatiivisia indikaattoreita on vasta kehitteillä. Tässä ensimmäisiä.</a:t>
            </a:r>
          </a:p>
          <a:p>
            <a:r>
              <a:rPr lang="fi-FI" dirty="0"/>
              <a:t>Artikkelissa tarkastellaan Suomen ja Satakunnan seutukuntien globaalin kilpailun alaisen sektorin (teollisuus) älykkään erikoistumisen keskeisiä piirteitä taloustieteeseen perustuvien tilastollisten indikaattoreiden avulla.</a:t>
            </a:r>
          </a:p>
          <a:p>
            <a:pPr lvl="1"/>
            <a:r>
              <a:rPr lang="fi-FI" b="1" dirty="0"/>
              <a:t>Taloustiede</a:t>
            </a:r>
            <a:r>
              <a:rPr lang="fi-FI" dirty="0"/>
              <a:t>: kilpailukyky perustuu alueen pitkäaikaisiin kasvutekijöihin perustuvaan menestykseen  kilpailuilla markkinoilla.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3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7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Tilastollinen aineisto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Empiirinen aineisto perustuu Tilastokeskuksen tuottamaan teollisuustoimialojen työllisyystilastoihin seutukunnittain</a:t>
            </a:r>
          </a:p>
          <a:p>
            <a:r>
              <a:rPr lang="fi-FI" dirty="0"/>
              <a:t>TOL 2-luokitus</a:t>
            </a:r>
          </a:p>
          <a:p>
            <a:r>
              <a:rPr lang="fi-FI" dirty="0"/>
              <a:t>LAU-1, Euroopan tilastotoimiston </a:t>
            </a:r>
            <a:r>
              <a:rPr lang="fi-FI" dirty="0" err="1"/>
              <a:t>Eurostatin</a:t>
            </a:r>
            <a:r>
              <a:rPr lang="fi-FI" dirty="0"/>
              <a:t> Suomen seutukunnista käyttämä tilastollinen jako.</a:t>
            </a:r>
          </a:p>
          <a:p>
            <a:r>
              <a:rPr lang="fi-FI" dirty="0"/>
              <a:t>70 seutukuntaa</a:t>
            </a:r>
          </a:p>
          <a:p>
            <a:r>
              <a:rPr lang="fi-FI" dirty="0"/>
              <a:t>Aineisto koskee vuotta 2015.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4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92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117" y="391571"/>
            <a:ext cx="8064000" cy="900000"/>
          </a:xfrm>
        </p:spPr>
        <p:txBody>
          <a:bodyPr/>
          <a:lstStyle/>
          <a:p>
            <a:r>
              <a:rPr lang="fi-FI" dirty="0"/>
              <a:t>Kolme indikaattoria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63" y="1052736"/>
            <a:ext cx="8064000" cy="4140000"/>
          </a:xfrm>
        </p:spPr>
        <p:txBody>
          <a:bodyPr/>
          <a:lstStyle/>
          <a:p>
            <a:r>
              <a:rPr lang="fi-FI" sz="2000" dirty="0"/>
              <a:t>Satakunta on Suomen mittakaavassa globaalissa kilpailussa menestynyt teollisuusvaltainen ja vientimenestynyt maakunta.</a:t>
            </a:r>
          </a:p>
          <a:p>
            <a:r>
              <a:rPr lang="fi-FI" sz="2000" dirty="0"/>
              <a:t>Globaalin kilpailun alaiseen teolliseen toimintaan liittyy kolme alueellisen älykkään erikoistumisen kannalta olennaista piirrettä: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b="1" dirty="0"/>
              <a:t>Muutosjoustavuus</a:t>
            </a:r>
            <a:r>
              <a:rPr lang="fi-FI" dirty="0"/>
              <a:t> (taloudellinen </a:t>
            </a:r>
            <a:r>
              <a:rPr lang="fi-FI" dirty="0" err="1"/>
              <a:t>resilienssi</a:t>
            </a:r>
            <a:r>
              <a:rPr lang="fi-FI" dirty="0"/>
              <a:t>, kimmoisuus, </a:t>
            </a:r>
            <a:r>
              <a:rPr lang="fi-FI" b="1" dirty="0"/>
              <a:t>HHI</a:t>
            </a:r>
            <a:r>
              <a:rPr lang="fi-FI" dirty="0"/>
              <a:t>) sopeutua globaaleihin suhdanne- ja rakennemuutoksiin.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b="1" dirty="0"/>
              <a:t>Riittävä erikoistuminen </a:t>
            </a:r>
            <a:r>
              <a:rPr lang="fi-FI" dirty="0"/>
              <a:t>pärjäämiseksi globaalissa kilpailussa  (paljastettu suhteellinen etu, </a:t>
            </a:r>
            <a:r>
              <a:rPr lang="fi-FI" b="1" dirty="0"/>
              <a:t>RRSI</a:t>
            </a:r>
            <a:r>
              <a:rPr lang="fi-FI" dirty="0"/>
              <a:t>) ja</a:t>
            </a:r>
          </a:p>
          <a:p>
            <a:pPr marL="857250" lvl="1" indent="-457200">
              <a:buFont typeface="+mj-lt"/>
              <a:buAutoNum type="arabicPeriod"/>
            </a:pPr>
            <a:r>
              <a:rPr lang="fi-FI" dirty="0"/>
              <a:t>Globaalisti kilpailevan sektorin työllistävyys (kilpailukykyistä yrittäjyyttä mittaava </a:t>
            </a:r>
            <a:r>
              <a:rPr lang="fi-FI" b="1" dirty="0" err="1"/>
              <a:t>agglomeraatioetumitta</a:t>
            </a:r>
            <a:r>
              <a:rPr lang="fi-FI" dirty="0"/>
              <a:t>, </a:t>
            </a:r>
            <a:r>
              <a:rPr lang="fi-FI" b="1" dirty="0"/>
              <a:t>LIMI</a:t>
            </a:r>
            <a:r>
              <a:rPr lang="fi-FI" dirty="0"/>
              <a:t>).</a:t>
            </a:r>
          </a:p>
          <a:p>
            <a:r>
              <a:rPr lang="fi-FI" sz="2000" dirty="0"/>
              <a:t>Taulukossa (</a:t>
            </a:r>
            <a:r>
              <a:rPr lang="fi-FI" sz="2000" dirty="0" err="1"/>
              <a:t>seur.sivu</a:t>
            </a:r>
            <a:r>
              <a:rPr lang="fi-FI" sz="2000" dirty="0"/>
              <a:t>) on tarkasteltu 1. ja 2. indikaattoreita alueellisen </a:t>
            </a:r>
            <a:r>
              <a:rPr lang="fi-FI" sz="2000" dirty="0" err="1"/>
              <a:t>agglomeraatioetumitan</a:t>
            </a:r>
            <a:r>
              <a:rPr lang="fi-FI" sz="2000" dirty="0"/>
              <a:t> suhteen. </a:t>
            </a:r>
          </a:p>
          <a:p>
            <a:pPr lvl="1"/>
            <a:r>
              <a:rPr lang="fi-FI" sz="1600" dirty="0"/>
              <a:t>LIMI-ääripäässä tumman vihreä merkitsee aluetaloudellisesti kilpailukykyistä globaalin yrittäjyyden potentiaalia ja punainen sen vähäistä alueellista merkitystä.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5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879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“Traffic Light”-</a:t>
            </a:r>
            <a:r>
              <a:rPr lang="en-US" dirty="0" err="1"/>
              <a:t>analyysi</a:t>
            </a:r>
            <a:r>
              <a:rPr lang="en-US" dirty="0"/>
              <a:t>: Top 10 </a:t>
            </a:r>
            <a:r>
              <a:rPr lang="en-US" dirty="0" err="1"/>
              <a:t>seutukunnat</a:t>
            </a:r>
            <a:r>
              <a:rPr lang="en-US" dirty="0"/>
              <a:t> </a:t>
            </a:r>
            <a:br>
              <a:rPr lang="en-US" dirty="0"/>
            </a:br>
            <a:r>
              <a:rPr lang="en-US" sz="1600" dirty="0"/>
              <a:t>(70 </a:t>
            </a:r>
            <a:r>
              <a:rPr lang="en-US" sz="1600" dirty="0" err="1"/>
              <a:t>seutukuntaa</a:t>
            </a:r>
            <a:r>
              <a:rPr lang="en-US" sz="1600" dirty="0"/>
              <a:t>)</a:t>
            </a:r>
            <a:endParaRPr lang="fi-FI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6</a:t>
            </a:fld>
            <a:endParaRPr lang="fi-FI" dirty="0">
              <a:solidFill>
                <a:srgbClr val="646464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554142"/>
            <a:ext cx="10369152" cy="4169858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xmlns="" id="{45A71D19-4E49-4E25-91DE-55C4F636A3C6}"/>
              </a:ext>
            </a:extLst>
          </p:cNvPr>
          <p:cNvSpPr txBox="1"/>
          <p:nvPr/>
        </p:nvSpPr>
        <p:spPr>
          <a:xfrm>
            <a:off x="467544" y="5229200"/>
            <a:ext cx="792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Pieni </a:t>
            </a:r>
            <a:r>
              <a:rPr lang="fi-FI" sz="1000" dirty="0" err="1"/>
              <a:t>Herfindahl-Hirschman</a:t>
            </a:r>
            <a:r>
              <a:rPr lang="fi-FI" sz="1000" dirty="0"/>
              <a:t> indeksin arvo (HHI) merkitsee seutukunnan globaalin kilpailun alaisen elinkeinorakenteen monipuolisuutta. </a:t>
            </a:r>
          </a:p>
          <a:p>
            <a:r>
              <a:rPr lang="fi-FI" sz="1000" dirty="0"/>
              <a:t>Suuri </a:t>
            </a:r>
            <a:r>
              <a:rPr lang="fi-FI" sz="1000" dirty="0" err="1"/>
              <a:t>relative</a:t>
            </a:r>
            <a:r>
              <a:rPr lang="fi-FI" sz="1000" dirty="0"/>
              <a:t> </a:t>
            </a:r>
            <a:r>
              <a:rPr lang="fi-FI" sz="1000" dirty="0" err="1"/>
              <a:t>regional</a:t>
            </a:r>
            <a:r>
              <a:rPr lang="fi-FI" sz="1000" dirty="0"/>
              <a:t> </a:t>
            </a:r>
            <a:r>
              <a:rPr lang="fi-FI" sz="1000" dirty="0" err="1"/>
              <a:t>specialisation</a:t>
            </a:r>
            <a:r>
              <a:rPr lang="fi-FI" sz="1000" dirty="0"/>
              <a:t> indeksin arvo (RRSI) merkitsee seutukunnan globaalin kilpaillun sektorin alaisen elinkeinorakenteen </a:t>
            </a:r>
          </a:p>
          <a:p>
            <a:r>
              <a:rPr lang="fi-FI" sz="1000" dirty="0"/>
              <a:t>merkittävää poikkeamaa koko maan vastaavasta elinkeinorakenteesta. Tumman vihreä merkitsee merkittävää kilpailukykyisen </a:t>
            </a:r>
          </a:p>
          <a:p>
            <a:r>
              <a:rPr lang="fi-FI" sz="1000" dirty="0"/>
              <a:t>sektorin </a:t>
            </a:r>
            <a:r>
              <a:rPr lang="fi-FI" sz="1000" dirty="0" err="1"/>
              <a:t>yrittäjyyspotentaalia</a:t>
            </a:r>
            <a:r>
              <a:rPr lang="fi-FI" sz="1000" dirty="0"/>
              <a:t> seutukunnassa ja punainen vähäistä. Muut värit näiden ääripäiden välistä.   </a:t>
            </a:r>
          </a:p>
        </p:txBody>
      </p:sp>
    </p:spTree>
    <p:extLst>
      <p:ext uri="{BB962C8B-B14F-4D97-AF65-F5344CB8AC3E}">
        <p14:creationId xmlns:p14="http://schemas.microsoft.com/office/powerpoint/2010/main" val="90474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Tuloksia (1): kaikki seutukunnat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25957"/>
            <a:ext cx="8064000" cy="3847259"/>
          </a:xfrm>
        </p:spPr>
        <p:txBody>
          <a:bodyPr/>
          <a:lstStyle/>
          <a:p>
            <a:r>
              <a:rPr lang="fi-FI" sz="2000" b="1" dirty="0"/>
              <a:t>HHI &amp; LIMI</a:t>
            </a:r>
            <a:r>
              <a:rPr lang="fi-FI" sz="2000" dirty="0"/>
              <a:t>: Kuopion ja Turun seutukuntien teollisuuden rakenteet ovat monipuolisimpia ja Pietarsaaren seutukunta on 10. monipuolisin. </a:t>
            </a:r>
          </a:p>
          <a:p>
            <a:pPr lvl="1"/>
            <a:r>
              <a:rPr lang="fi-FI" sz="1600" dirty="0"/>
              <a:t>LIMI-indeksin mukaan Kuopion seudulle globaalin kilpailun yrittäjyyden potentiaalin merkitys on suhteellisen vähäinen. </a:t>
            </a:r>
          </a:p>
          <a:p>
            <a:pPr lvl="1"/>
            <a:r>
              <a:rPr lang="fi-FI" sz="1600" dirty="0"/>
              <a:t>Lounais-Pirkanmaa ja Pietarsaaren seutu ovat  erikoistuneet ”älykkäästi</a:t>
            </a:r>
            <a:r>
              <a:rPr lang="fi-FI" dirty="0"/>
              <a:t>”.</a:t>
            </a:r>
          </a:p>
          <a:p>
            <a:r>
              <a:rPr lang="fi-FI" sz="2000" b="1" dirty="0"/>
              <a:t>RRSI &amp; LIMI</a:t>
            </a:r>
            <a:r>
              <a:rPr lang="fi-FI" sz="2000" dirty="0"/>
              <a:t>: Porvoon, Raahen, Vakka-Suomen ja Jämsän seutujen kilpailullisen sektorin elinkeinorakenteet poikkeavat maan elinkeinorakenteesta suhteellisen paljon ja samalla niiden globaali kilpailullinen sektori on suhteellisesti merkittävää (korkea LIMI-arvo).</a:t>
            </a:r>
          </a:p>
          <a:p>
            <a:pPr lvl="1"/>
            <a:r>
              <a:rPr lang="fi-FI" sz="1600" dirty="0"/>
              <a:t>Tulkinta (1): alueet ovat onnistuneet globaalin kilpailun vaatimassa erikoistumisessa.</a:t>
            </a:r>
          </a:p>
          <a:p>
            <a:pPr lvl="1"/>
            <a:r>
              <a:rPr lang="fi-FI" sz="1600" dirty="0"/>
              <a:t>Tulkinta (2): näiden alueiden erikoistumiseen liittyy riski, joka saattaa realisoitua voimakkaan ulkoisen erikoistumisalueeseen liittyvän shokin tapauksessa.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7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5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Tuloksia (2): Satakunnan seutukunnat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509296"/>
          </a:xfrm>
        </p:spPr>
        <p:txBody>
          <a:bodyPr/>
          <a:lstStyle/>
          <a:p>
            <a:r>
              <a:rPr lang="fi-FI" b="1" dirty="0"/>
              <a:t>HHI-monipuolisuuden</a:t>
            </a:r>
            <a:r>
              <a:rPr lang="fi-FI" dirty="0"/>
              <a:t> suhteen Porin seutukunta sijoittuu sijalle 8. (70 seutukuntaa) ja Pohjois-Satakunta 22. ja Rauman seutukunta sijalle 27. </a:t>
            </a:r>
          </a:p>
          <a:p>
            <a:r>
              <a:rPr lang="fi-FI" b="1" dirty="0"/>
              <a:t>Porin seutukunnan </a:t>
            </a:r>
            <a:r>
              <a:rPr lang="fi-FI" dirty="0"/>
              <a:t>teollisuus on erikoistunut ”älykkäästi”</a:t>
            </a:r>
          </a:p>
          <a:p>
            <a:pPr lvl="1"/>
            <a:r>
              <a:rPr lang="fi-FI" dirty="0"/>
              <a:t>Teollisuusrakenne on </a:t>
            </a:r>
            <a:r>
              <a:rPr lang="fi-FI" dirty="0" err="1"/>
              <a:t>resilientti</a:t>
            </a:r>
            <a:r>
              <a:rPr lang="fi-FI" dirty="0"/>
              <a:t> ja työllistävä.</a:t>
            </a:r>
          </a:p>
          <a:p>
            <a:r>
              <a:rPr lang="fi-FI" b="1" dirty="0"/>
              <a:t>Rauman seutukunta </a:t>
            </a:r>
            <a:r>
              <a:rPr lang="fi-FI" dirty="0"/>
              <a:t>on hyötyjä koko maan harjoittamasta talous- ja teollisuuspolitiikasta vakaan kasvun olosuhteissa, koska sen globaalin kilpailun rakenne on hyvin lähellä muun Suomen (varsin yksipuolista) globaalin kilpailun alaista teollista rakennetta.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8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30" y="98680"/>
            <a:ext cx="8064000" cy="900000"/>
          </a:xfrm>
        </p:spPr>
        <p:txBody>
          <a:bodyPr/>
          <a:lstStyle/>
          <a:p>
            <a:pPr algn="ctr"/>
            <a:r>
              <a:rPr lang="fi-FI" dirty="0"/>
              <a:t>Kiitos!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548680"/>
            <a:ext cx="8064000" cy="4581304"/>
          </a:xfrm>
        </p:spPr>
        <p:txBody>
          <a:bodyPr/>
          <a:lstStyle/>
          <a:p>
            <a:pPr marL="0" indent="0" algn="ctr">
              <a:buNone/>
            </a:pPr>
            <a:r>
              <a:rPr lang="fi-FI" dirty="0"/>
              <a:t>Lisätiedot: </a:t>
            </a:r>
          </a:p>
          <a:p>
            <a:pPr marL="0" indent="0" algn="ctr">
              <a:buNone/>
            </a:pPr>
            <a:r>
              <a:rPr lang="fi-FI" dirty="0">
                <a:hlinkClick r:id="rId2"/>
              </a:rPr>
              <a:t>www.satamittari.fi</a:t>
            </a:r>
            <a:r>
              <a:rPr lang="fi-FI" dirty="0"/>
              <a:t>  </a:t>
            </a:r>
          </a:p>
          <a:p>
            <a:pPr algn="ctr"/>
            <a:endParaRPr lang="fi-FI" dirty="0"/>
          </a:p>
          <a:p>
            <a:r>
              <a:rPr lang="fi-FI" b="1" dirty="0"/>
              <a:t>Teemu Haukioja, tutkijatohtori, </a:t>
            </a:r>
            <a:r>
              <a:rPr lang="fi-FI" b="1" dirty="0" err="1"/>
              <a:t>TuKKK</a:t>
            </a:r>
            <a:r>
              <a:rPr lang="fi-FI" b="1" dirty="0"/>
              <a:t>, Pori</a:t>
            </a:r>
          </a:p>
          <a:p>
            <a:pPr lvl="1"/>
            <a:r>
              <a:rPr lang="fi-FI" b="1" dirty="0">
                <a:hlinkClick r:id="rId3"/>
              </a:rPr>
              <a:t>teemu.haukioja@utu.fi</a:t>
            </a:r>
            <a:endParaRPr lang="fi-FI" b="1" dirty="0"/>
          </a:p>
          <a:p>
            <a:endParaRPr lang="fi-FI" b="1" dirty="0"/>
          </a:p>
          <a:p>
            <a:r>
              <a:rPr lang="fi-FI" b="1" dirty="0"/>
              <a:t>Jari Kaivo-oja, tutkimusjohtaja, </a:t>
            </a:r>
            <a:r>
              <a:rPr lang="fi-FI" b="1" dirty="0" err="1"/>
              <a:t>TuTu</a:t>
            </a:r>
            <a:r>
              <a:rPr lang="fi-FI" b="1" dirty="0"/>
              <a:t>, Tampere</a:t>
            </a:r>
          </a:p>
          <a:p>
            <a:pPr lvl="1"/>
            <a:r>
              <a:rPr lang="fi-FI" b="1" dirty="0">
                <a:hlinkClick r:id="rId3"/>
              </a:rPr>
              <a:t>jari.kaivo-oja@utu.fi</a:t>
            </a:r>
            <a:endParaRPr lang="fi-FI" b="1" dirty="0"/>
          </a:p>
          <a:p>
            <a:pPr lvl="1"/>
            <a:endParaRPr lang="fi-FI" b="1" dirty="0"/>
          </a:p>
          <a:p>
            <a:r>
              <a:rPr lang="fi-FI" b="1" dirty="0"/>
              <a:t>Ari Karppinen, projektitutkija, </a:t>
            </a:r>
            <a:r>
              <a:rPr lang="fi-FI" b="1" dirty="0" err="1"/>
              <a:t>TuKKK</a:t>
            </a:r>
            <a:r>
              <a:rPr lang="fi-FI" b="1" dirty="0"/>
              <a:t>, Pori</a:t>
            </a:r>
          </a:p>
          <a:p>
            <a:pPr lvl="1"/>
            <a:r>
              <a:rPr lang="fi-FI" b="1" dirty="0">
                <a:hlinkClick r:id="rId4"/>
              </a:rPr>
              <a:t>ari.karppinen@utu.fi</a:t>
            </a:r>
            <a:endParaRPr lang="fi-FI" b="1" dirty="0"/>
          </a:p>
          <a:p>
            <a:pPr lvl="1"/>
            <a:endParaRPr lang="fi-FI" b="1" dirty="0"/>
          </a:p>
          <a:p>
            <a:r>
              <a:rPr lang="fi-FI" b="1" dirty="0"/>
              <a:t>Saku Vähäsantanen, aluekehitysasiantuntija, Satakuntaliitto, etunimi.sukunimi@satakunta.fi</a:t>
            </a:r>
          </a:p>
          <a:p>
            <a:pPr marL="457200" lvl="1" indent="0" algn="ctr">
              <a:buNone/>
            </a:pPr>
            <a:endParaRPr lang="fi-FI" dirty="0"/>
          </a:p>
          <a:p>
            <a:pPr marL="457200" lvl="1" indent="0" algn="ctr">
              <a:buNone/>
            </a:pPr>
            <a:endParaRPr lang="fi-FI" dirty="0"/>
          </a:p>
          <a:p>
            <a:pPr lvl="1" algn="ctr"/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>
                <a:solidFill>
                  <a:srgbClr val="646464"/>
                </a:solidFill>
              </a:rPr>
              <a:pPr/>
              <a:t>11.6.2018</a:t>
            </a:fld>
            <a:endParaRPr lang="fi-FI" dirty="0">
              <a:solidFill>
                <a:srgbClr val="64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>
                <a:solidFill>
                  <a:srgbClr val="646464"/>
                </a:solidFill>
              </a:rPr>
              <a:pPr/>
              <a:t>9</a:t>
            </a:fld>
            <a:endParaRPr lang="fi-FI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69184"/>
      </p:ext>
    </p:extLst>
  </p:cSld>
  <p:clrMapOvr>
    <a:masterClrMapping/>
  </p:clrMapOvr>
</p:sld>
</file>

<file path=ppt/theme/theme1.xml><?xml version="1.0" encoding="utf-8"?>
<a:theme xmlns:a="http://schemas.openxmlformats.org/drawingml/2006/main" name="TY_bulletdia">
  <a:themeElements>
    <a:clrScheme name="yliopiston värit">
      <a:dk1>
        <a:srgbClr val="A5A5A5"/>
      </a:dk1>
      <a:lt1>
        <a:srgbClr val="FFFFFF"/>
      </a:lt1>
      <a:dk2>
        <a:srgbClr val="595959"/>
      </a:dk2>
      <a:lt2>
        <a:srgbClr val="8F8F8F"/>
      </a:lt2>
      <a:accent1>
        <a:srgbClr val="A22436"/>
      </a:accent1>
      <a:accent2>
        <a:srgbClr val="6B2B59"/>
      </a:accent2>
      <a:accent3>
        <a:srgbClr val="003774"/>
      </a:accent3>
      <a:accent4>
        <a:srgbClr val="00684E"/>
      </a:accent4>
      <a:accent5>
        <a:srgbClr val="72A045"/>
      </a:accent5>
      <a:accent6>
        <a:srgbClr val="6EBDEB"/>
      </a:accent6>
      <a:hlink>
        <a:srgbClr val="FD7813"/>
      </a:hlink>
      <a:folHlink>
        <a:srgbClr val="44969F"/>
      </a:folHlink>
    </a:clrScheme>
    <a:fontScheme name="TY_bulletdi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Y_bulletd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Y_bulletd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Y_bulletd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Y_bulletd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Y_bulletd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Y_bulletd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Y_bulletd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_Rakennerahastot_2014-2020_mallipohja_EAKR_FI_7.14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_Rakennerahastot_2014-2020_mallipohja_EAKR_FI_7.14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_Rakennerahastot_2014-2020_mallipohja_EAKR_FI_7.14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TEM_Rakennerahastot_2014-2020_mallipohja_EAKR_FI_7.14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</TotalTime>
  <Words>626</Words>
  <Application>Microsoft Office PowerPoint</Application>
  <PresentationFormat>Näytössä katseltava diaesitys (4:3)</PresentationFormat>
  <Paragraphs>82</Paragraphs>
  <Slides>9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5</vt:i4>
      </vt:variant>
      <vt:variant>
        <vt:lpstr>Dian otsikot</vt:lpstr>
      </vt:variant>
      <vt:variant>
        <vt:i4>9</vt:i4>
      </vt:variant>
    </vt:vector>
  </HeadingPairs>
  <TitlesOfParts>
    <vt:vector size="16" baseType="lpstr">
      <vt:lpstr>Arial</vt:lpstr>
      <vt:lpstr>Wingdings</vt:lpstr>
      <vt:lpstr>TY_bulletdia</vt:lpstr>
      <vt:lpstr>TEM_Rakennerahastot_2014-2020_mallipohja_EAKR_FI_7.14</vt:lpstr>
      <vt:lpstr>1_TEM_Rakennerahastot_2014-2020_mallipohja_EAKR_FI_7.14</vt:lpstr>
      <vt:lpstr>2_TEM_Rakennerahastot_2014-2020_mallipohja_EAKR_FI_7.14</vt:lpstr>
      <vt:lpstr>3_TEM_Rakennerahastot_2014-2020_mallipohja_EAKR_FI_7.14</vt:lpstr>
      <vt:lpstr>ÄLYKÄS SEUTUKUNTA – VOIDAANKO TUNNISTAA?</vt:lpstr>
      <vt:lpstr>Alueellinen älykäs erikoistuminen </vt:lpstr>
      <vt:lpstr>Kohti indikaattoreita</vt:lpstr>
      <vt:lpstr>Tilastollinen aineisto</vt:lpstr>
      <vt:lpstr>Kolme indikaattoria</vt:lpstr>
      <vt:lpstr>“Traffic Light”-analyysi: Top 10 seutukunnat  (70 seutukuntaa)</vt:lpstr>
      <vt:lpstr>Tuloksia (1): kaikki seutukunnat</vt:lpstr>
      <vt:lpstr>Tuloksia (2): Satakunnan seutukunnat</vt:lpstr>
      <vt:lpstr>Kiitos!</vt:lpstr>
    </vt:vector>
  </TitlesOfParts>
  <Company>University of Turku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hakaok</dc:creator>
  <cp:lastModifiedBy>Jouko Miettinen</cp:lastModifiedBy>
  <cp:revision>208</cp:revision>
  <cp:lastPrinted>2016-05-11T08:18:48Z</cp:lastPrinted>
  <dcterms:created xsi:type="dcterms:W3CDTF">2010-01-18T11:45:57Z</dcterms:created>
  <dcterms:modified xsi:type="dcterms:W3CDTF">2018-06-11T10:26:06Z</dcterms:modified>
</cp:coreProperties>
</file>